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6" r:id="rId3"/>
    <p:sldId id="267" r:id="rId4"/>
    <p:sldId id="262" r:id="rId5"/>
    <p:sldId id="264" r:id="rId6"/>
    <p:sldId id="265" r:id="rId7"/>
    <p:sldId id="268" r:id="rId8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774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999615" y="544195"/>
            <a:ext cx="5144769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rgbClr val="C000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C000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C000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7465" y="1977644"/>
            <a:ext cx="3390265" cy="41414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24527" y="1586915"/>
            <a:ext cx="3877945" cy="44367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C000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799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675891" y="544195"/>
            <a:ext cx="5792216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rgbClr val="C000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42366" y="1618310"/>
            <a:ext cx="7859267" cy="43453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7773923" y="0"/>
            <a:ext cx="1370076" cy="13060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BB2930D-7265-4CFB-A0F3-422741AD5F6B}"/>
              </a:ext>
            </a:extLst>
          </p:cNvPr>
          <p:cNvSpPr txBox="1"/>
          <p:nvPr/>
        </p:nvSpPr>
        <p:spPr>
          <a:xfrm>
            <a:off x="1600200" y="228600"/>
            <a:ext cx="6019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>
                <a:solidFill>
                  <a:srgbClr val="FF0000"/>
                </a:solidFill>
              </a:rPr>
              <a:t>Az EU </a:t>
            </a:r>
            <a:r>
              <a:rPr lang="hu-HU" sz="3200" b="1" i="1" dirty="0" smtClean="0">
                <a:solidFill>
                  <a:srgbClr val="FF0000"/>
                </a:solidFill>
              </a:rPr>
              <a:t>Jogrendszere</a:t>
            </a:r>
            <a:endParaRPr lang="en-US" sz="3200" b="1" i="1" dirty="0">
              <a:solidFill>
                <a:srgbClr val="FF00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7F0700F-D360-4533-8BA5-B3311B213C90}"/>
              </a:ext>
            </a:extLst>
          </p:cNvPr>
          <p:cNvSpPr txBox="1"/>
          <p:nvPr/>
        </p:nvSpPr>
        <p:spPr>
          <a:xfrm>
            <a:off x="609600" y="1905000"/>
            <a:ext cx="73152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Szirbik</a:t>
            </a:r>
            <a:r>
              <a:rPr lang="en-US" dirty="0"/>
              <a:t> </a:t>
            </a:r>
            <a:r>
              <a:rPr lang="en-US" dirty="0" err="1" smtClean="0"/>
              <a:t>Miklós</a:t>
            </a:r>
            <a:endParaRPr lang="hu-HU" dirty="0" smtClean="0"/>
          </a:p>
          <a:p>
            <a:endParaRPr lang="hu-HU" dirty="0"/>
          </a:p>
          <a:p>
            <a:r>
              <a:rPr lang="hu-HU" dirty="0" smtClean="0"/>
              <a:t>Rövid bemutatkozás</a:t>
            </a:r>
          </a:p>
          <a:p>
            <a:r>
              <a:rPr lang="hu-HU" dirty="0" smtClean="0"/>
              <a:t>IBS - NKE</a:t>
            </a:r>
            <a:endParaRPr lang="hu-HU" dirty="0"/>
          </a:p>
          <a:p>
            <a:r>
              <a:rPr lang="hu-HU" dirty="0" smtClean="0"/>
              <a:t>2005 Goethe Egyetem Frankfurt</a:t>
            </a:r>
          </a:p>
          <a:p>
            <a:r>
              <a:rPr lang="hu-HU" dirty="0" smtClean="0"/>
              <a:t>2005 FPS Frankfurt</a:t>
            </a:r>
          </a:p>
          <a:p>
            <a:r>
              <a:rPr lang="hu-HU" dirty="0" smtClean="0"/>
              <a:t>2006-2011 Andrássy Egyetem Budapest</a:t>
            </a:r>
          </a:p>
          <a:p>
            <a:r>
              <a:rPr lang="hu-HU" dirty="0" smtClean="0"/>
              <a:t>2011 GIZ</a:t>
            </a:r>
          </a:p>
          <a:p>
            <a:r>
              <a:rPr lang="hu-HU" dirty="0" smtClean="0"/>
              <a:t>2012-2016 TVI-ME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7773923" y="0"/>
            <a:ext cx="1370076" cy="13060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BB2930D-7265-4CFB-A0F3-422741AD5F6B}"/>
              </a:ext>
            </a:extLst>
          </p:cNvPr>
          <p:cNvSpPr txBox="1"/>
          <p:nvPr/>
        </p:nvSpPr>
        <p:spPr>
          <a:xfrm>
            <a:off x="1600200" y="228600"/>
            <a:ext cx="6019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>
                <a:solidFill>
                  <a:srgbClr val="FF0000"/>
                </a:solidFill>
              </a:rPr>
              <a:t>Az EU </a:t>
            </a:r>
            <a:r>
              <a:rPr lang="hu-HU" sz="3200" b="1" i="1" dirty="0" smtClean="0">
                <a:solidFill>
                  <a:srgbClr val="FF0000"/>
                </a:solidFill>
              </a:rPr>
              <a:t>Jogrendszere</a:t>
            </a:r>
            <a:endParaRPr lang="en-US" sz="3200" b="1" i="1" dirty="0">
              <a:solidFill>
                <a:srgbClr val="FF00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7F0700F-D360-4533-8BA5-B3311B213C90}"/>
              </a:ext>
            </a:extLst>
          </p:cNvPr>
          <p:cNvSpPr txBox="1"/>
          <p:nvPr/>
        </p:nvSpPr>
        <p:spPr>
          <a:xfrm>
            <a:off x="609600" y="1905000"/>
            <a:ext cx="7315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Számonkérés</a:t>
            </a:r>
          </a:p>
          <a:p>
            <a:endParaRPr lang="hu-HU" dirty="0"/>
          </a:p>
          <a:p>
            <a:r>
              <a:rPr lang="hu-HU" dirty="0" smtClean="0"/>
              <a:t>Irodalom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304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7773923" y="0"/>
            <a:ext cx="1370076" cy="13060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BB2930D-7265-4CFB-A0F3-422741AD5F6B}"/>
              </a:ext>
            </a:extLst>
          </p:cNvPr>
          <p:cNvSpPr txBox="1"/>
          <p:nvPr/>
        </p:nvSpPr>
        <p:spPr>
          <a:xfrm>
            <a:off x="1600200" y="228600"/>
            <a:ext cx="6019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>
                <a:solidFill>
                  <a:srgbClr val="FF0000"/>
                </a:solidFill>
              </a:rPr>
              <a:t>Az EU </a:t>
            </a:r>
            <a:r>
              <a:rPr lang="hu-HU" sz="3200" b="1" i="1" dirty="0" smtClean="0">
                <a:solidFill>
                  <a:srgbClr val="FF0000"/>
                </a:solidFill>
              </a:rPr>
              <a:t>Jogrendszere</a:t>
            </a:r>
            <a:endParaRPr lang="en-US" sz="3200" b="1" i="1" dirty="0">
              <a:solidFill>
                <a:srgbClr val="FF00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7F0700F-D360-4533-8BA5-B3311B213C90}"/>
              </a:ext>
            </a:extLst>
          </p:cNvPr>
          <p:cNvSpPr txBox="1"/>
          <p:nvPr/>
        </p:nvSpPr>
        <p:spPr>
          <a:xfrm>
            <a:off x="609600" y="1905000"/>
            <a:ext cx="731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Hogyan definiálhatjuk a jogot?</a:t>
            </a:r>
          </a:p>
          <a:p>
            <a:r>
              <a:rPr lang="hu-HU" dirty="0" smtClean="0"/>
              <a:t>Milyen jogrendszereket különböztethetünk meg?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994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3745" y="2545333"/>
            <a:ext cx="1674495" cy="1584325"/>
          </a:xfrm>
          <a:custGeom>
            <a:avLst/>
            <a:gdLst/>
            <a:ahLst/>
            <a:cxnLst/>
            <a:rect l="l" t="t" r="r" b="b"/>
            <a:pathLst>
              <a:path w="1674495" h="1584325">
                <a:moveTo>
                  <a:pt x="837133" y="0"/>
                </a:moveTo>
                <a:lnTo>
                  <a:pt x="787945" y="1344"/>
                </a:lnTo>
                <a:lnTo>
                  <a:pt x="739506" y="5328"/>
                </a:lnTo>
                <a:lnTo>
                  <a:pt x="691894" y="11877"/>
                </a:lnTo>
                <a:lnTo>
                  <a:pt x="645187" y="20917"/>
                </a:lnTo>
                <a:lnTo>
                  <a:pt x="599465" y="32373"/>
                </a:lnTo>
                <a:lnTo>
                  <a:pt x="554804" y="46172"/>
                </a:lnTo>
                <a:lnTo>
                  <a:pt x="511285" y="62239"/>
                </a:lnTo>
                <a:lnTo>
                  <a:pt x="468985" y="80500"/>
                </a:lnTo>
                <a:lnTo>
                  <a:pt x="427983" y="100881"/>
                </a:lnTo>
                <a:lnTo>
                  <a:pt x="388358" y="123307"/>
                </a:lnTo>
                <a:lnTo>
                  <a:pt x="350187" y="147705"/>
                </a:lnTo>
                <a:lnTo>
                  <a:pt x="313551" y="173999"/>
                </a:lnTo>
                <a:lnTo>
                  <a:pt x="278526" y="202116"/>
                </a:lnTo>
                <a:lnTo>
                  <a:pt x="245192" y="231981"/>
                </a:lnTo>
                <a:lnTo>
                  <a:pt x="213627" y="263520"/>
                </a:lnTo>
                <a:lnTo>
                  <a:pt x="183910" y="296660"/>
                </a:lnTo>
                <a:lnTo>
                  <a:pt x="156119" y="331325"/>
                </a:lnTo>
                <a:lnTo>
                  <a:pt x="130332" y="367441"/>
                </a:lnTo>
                <a:lnTo>
                  <a:pt x="106629" y="404935"/>
                </a:lnTo>
                <a:lnTo>
                  <a:pt x="85088" y="443731"/>
                </a:lnTo>
                <a:lnTo>
                  <a:pt x="65786" y="483756"/>
                </a:lnTo>
                <a:lnTo>
                  <a:pt x="48804" y="524936"/>
                </a:lnTo>
                <a:lnTo>
                  <a:pt x="34219" y="567196"/>
                </a:lnTo>
                <a:lnTo>
                  <a:pt x="22109" y="610461"/>
                </a:lnTo>
                <a:lnTo>
                  <a:pt x="12554" y="654659"/>
                </a:lnTo>
                <a:lnTo>
                  <a:pt x="5632" y="699714"/>
                </a:lnTo>
                <a:lnTo>
                  <a:pt x="1421" y="745552"/>
                </a:lnTo>
                <a:lnTo>
                  <a:pt x="0" y="792099"/>
                </a:lnTo>
                <a:lnTo>
                  <a:pt x="1421" y="838645"/>
                </a:lnTo>
                <a:lnTo>
                  <a:pt x="5632" y="884483"/>
                </a:lnTo>
                <a:lnTo>
                  <a:pt x="12554" y="929538"/>
                </a:lnTo>
                <a:lnTo>
                  <a:pt x="22109" y="973736"/>
                </a:lnTo>
                <a:lnTo>
                  <a:pt x="34219" y="1017001"/>
                </a:lnTo>
                <a:lnTo>
                  <a:pt x="48804" y="1059261"/>
                </a:lnTo>
                <a:lnTo>
                  <a:pt x="65786" y="1100441"/>
                </a:lnTo>
                <a:lnTo>
                  <a:pt x="85088" y="1140466"/>
                </a:lnTo>
                <a:lnTo>
                  <a:pt x="106629" y="1179262"/>
                </a:lnTo>
                <a:lnTo>
                  <a:pt x="130332" y="1216756"/>
                </a:lnTo>
                <a:lnTo>
                  <a:pt x="156119" y="1252872"/>
                </a:lnTo>
                <a:lnTo>
                  <a:pt x="183910" y="1287537"/>
                </a:lnTo>
                <a:lnTo>
                  <a:pt x="213627" y="1320677"/>
                </a:lnTo>
                <a:lnTo>
                  <a:pt x="245192" y="1352216"/>
                </a:lnTo>
                <a:lnTo>
                  <a:pt x="278526" y="1382081"/>
                </a:lnTo>
                <a:lnTo>
                  <a:pt x="313551" y="1410198"/>
                </a:lnTo>
                <a:lnTo>
                  <a:pt x="350187" y="1436492"/>
                </a:lnTo>
                <a:lnTo>
                  <a:pt x="388358" y="1460890"/>
                </a:lnTo>
                <a:lnTo>
                  <a:pt x="427983" y="1483316"/>
                </a:lnTo>
                <a:lnTo>
                  <a:pt x="468985" y="1503697"/>
                </a:lnTo>
                <a:lnTo>
                  <a:pt x="511285" y="1521958"/>
                </a:lnTo>
                <a:lnTo>
                  <a:pt x="554804" y="1538025"/>
                </a:lnTo>
                <a:lnTo>
                  <a:pt x="599465" y="1551824"/>
                </a:lnTo>
                <a:lnTo>
                  <a:pt x="645187" y="1563280"/>
                </a:lnTo>
                <a:lnTo>
                  <a:pt x="691894" y="1572320"/>
                </a:lnTo>
                <a:lnTo>
                  <a:pt x="739506" y="1578869"/>
                </a:lnTo>
                <a:lnTo>
                  <a:pt x="787945" y="1582853"/>
                </a:lnTo>
                <a:lnTo>
                  <a:pt x="837133" y="1584197"/>
                </a:lnTo>
                <a:lnTo>
                  <a:pt x="886315" y="1582853"/>
                </a:lnTo>
                <a:lnTo>
                  <a:pt x="934751" y="1578869"/>
                </a:lnTo>
                <a:lnTo>
                  <a:pt x="982360" y="1572320"/>
                </a:lnTo>
                <a:lnTo>
                  <a:pt x="1029065" y="1563280"/>
                </a:lnTo>
                <a:lnTo>
                  <a:pt x="1074787" y="1551824"/>
                </a:lnTo>
                <a:lnTo>
                  <a:pt x="1119447" y="1538025"/>
                </a:lnTo>
                <a:lnTo>
                  <a:pt x="1162967" y="1521958"/>
                </a:lnTo>
                <a:lnTo>
                  <a:pt x="1205268" y="1503697"/>
                </a:lnTo>
                <a:lnTo>
                  <a:pt x="1246272" y="1483316"/>
                </a:lnTo>
                <a:lnTo>
                  <a:pt x="1285900" y="1460890"/>
                </a:lnTo>
                <a:lnTo>
                  <a:pt x="1324073" y="1436492"/>
                </a:lnTo>
                <a:lnTo>
                  <a:pt x="1360713" y="1410198"/>
                </a:lnTo>
                <a:lnTo>
                  <a:pt x="1395742" y="1382081"/>
                </a:lnTo>
                <a:lnTo>
                  <a:pt x="1429080" y="1352216"/>
                </a:lnTo>
                <a:lnTo>
                  <a:pt x="1460649" y="1320677"/>
                </a:lnTo>
                <a:lnTo>
                  <a:pt x="1490370" y="1287537"/>
                </a:lnTo>
                <a:lnTo>
                  <a:pt x="1518166" y="1252872"/>
                </a:lnTo>
                <a:lnTo>
                  <a:pt x="1543957" y="1216756"/>
                </a:lnTo>
                <a:lnTo>
                  <a:pt x="1567664" y="1179262"/>
                </a:lnTo>
                <a:lnTo>
                  <a:pt x="1589210" y="1140466"/>
                </a:lnTo>
                <a:lnTo>
                  <a:pt x="1608515" y="1100441"/>
                </a:lnTo>
                <a:lnTo>
                  <a:pt x="1625501" y="1059261"/>
                </a:lnTo>
                <a:lnTo>
                  <a:pt x="1640089" y="1017001"/>
                </a:lnTo>
                <a:lnTo>
                  <a:pt x="1652202" y="973736"/>
                </a:lnTo>
                <a:lnTo>
                  <a:pt x="1661759" y="929538"/>
                </a:lnTo>
                <a:lnTo>
                  <a:pt x="1668683" y="884483"/>
                </a:lnTo>
                <a:lnTo>
                  <a:pt x="1672895" y="838645"/>
                </a:lnTo>
                <a:lnTo>
                  <a:pt x="1674317" y="792099"/>
                </a:lnTo>
                <a:lnTo>
                  <a:pt x="1672895" y="745552"/>
                </a:lnTo>
                <a:lnTo>
                  <a:pt x="1668683" y="699714"/>
                </a:lnTo>
                <a:lnTo>
                  <a:pt x="1661759" y="654659"/>
                </a:lnTo>
                <a:lnTo>
                  <a:pt x="1652202" y="610461"/>
                </a:lnTo>
                <a:lnTo>
                  <a:pt x="1640089" y="567196"/>
                </a:lnTo>
                <a:lnTo>
                  <a:pt x="1625501" y="524936"/>
                </a:lnTo>
                <a:lnTo>
                  <a:pt x="1608515" y="483756"/>
                </a:lnTo>
                <a:lnTo>
                  <a:pt x="1589210" y="443731"/>
                </a:lnTo>
                <a:lnTo>
                  <a:pt x="1567664" y="404935"/>
                </a:lnTo>
                <a:lnTo>
                  <a:pt x="1543957" y="367441"/>
                </a:lnTo>
                <a:lnTo>
                  <a:pt x="1518166" y="331325"/>
                </a:lnTo>
                <a:lnTo>
                  <a:pt x="1490370" y="296660"/>
                </a:lnTo>
                <a:lnTo>
                  <a:pt x="1460649" y="263520"/>
                </a:lnTo>
                <a:lnTo>
                  <a:pt x="1429080" y="231981"/>
                </a:lnTo>
                <a:lnTo>
                  <a:pt x="1395742" y="202116"/>
                </a:lnTo>
                <a:lnTo>
                  <a:pt x="1360713" y="173999"/>
                </a:lnTo>
                <a:lnTo>
                  <a:pt x="1324073" y="147705"/>
                </a:lnTo>
                <a:lnTo>
                  <a:pt x="1285900" y="123307"/>
                </a:lnTo>
                <a:lnTo>
                  <a:pt x="1246272" y="100881"/>
                </a:lnTo>
                <a:lnTo>
                  <a:pt x="1205268" y="80500"/>
                </a:lnTo>
                <a:lnTo>
                  <a:pt x="1162967" y="62239"/>
                </a:lnTo>
                <a:lnTo>
                  <a:pt x="1119447" y="46172"/>
                </a:lnTo>
                <a:lnTo>
                  <a:pt x="1074787" y="32373"/>
                </a:lnTo>
                <a:lnTo>
                  <a:pt x="1029065" y="20917"/>
                </a:lnTo>
                <a:lnTo>
                  <a:pt x="982360" y="11877"/>
                </a:lnTo>
                <a:lnTo>
                  <a:pt x="934751" y="5328"/>
                </a:lnTo>
                <a:lnTo>
                  <a:pt x="886315" y="1344"/>
                </a:lnTo>
                <a:lnTo>
                  <a:pt x="837133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53745" y="2545333"/>
            <a:ext cx="1674495" cy="1584325"/>
          </a:xfrm>
          <a:custGeom>
            <a:avLst/>
            <a:gdLst/>
            <a:ahLst/>
            <a:cxnLst/>
            <a:rect l="l" t="t" r="r" b="b"/>
            <a:pathLst>
              <a:path w="1674495" h="1584325">
                <a:moveTo>
                  <a:pt x="0" y="792099"/>
                </a:moveTo>
                <a:lnTo>
                  <a:pt x="1421" y="745552"/>
                </a:lnTo>
                <a:lnTo>
                  <a:pt x="5632" y="699714"/>
                </a:lnTo>
                <a:lnTo>
                  <a:pt x="12554" y="654659"/>
                </a:lnTo>
                <a:lnTo>
                  <a:pt x="22109" y="610461"/>
                </a:lnTo>
                <a:lnTo>
                  <a:pt x="34219" y="567196"/>
                </a:lnTo>
                <a:lnTo>
                  <a:pt x="48804" y="524936"/>
                </a:lnTo>
                <a:lnTo>
                  <a:pt x="65786" y="483756"/>
                </a:lnTo>
                <a:lnTo>
                  <a:pt x="85088" y="443731"/>
                </a:lnTo>
                <a:lnTo>
                  <a:pt x="106629" y="404935"/>
                </a:lnTo>
                <a:lnTo>
                  <a:pt x="130332" y="367441"/>
                </a:lnTo>
                <a:lnTo>
                  <a:pt x="156119" y="331325"/>
                </a:lnTo>
                <a:lnTo>
                  <a:pt x="183910" y="296660"/>
                </a:lnTo>
                <a:lnTo>
                  <a:pt x="213627" y="263520"/>
                </a:lnTo>
                <a:lnTo>
                  <a:pt x="245192" y="231981"/>
                </a:lnTo>
                <a:lnTo>
                  <a:pt x="278526" y="202116"/>
                </a:lnTo>
                <a:lnTo>
                  <a:pt x="313551" y="173999"/>
                </a:lnTo>
                <a:lnTo>
                  <a:pt x="350187" y="147705"/>
                </a:lnTo>
                <a:lnTo>
                  <a:pt x="388358" y="123307"/>
                </a:lnTo>
                <a:lnTo>
                  <a:pt x="427983" y="100881"/>
                </a:lnTo>
                <a:lnTo>
                  <a:pt x="468985" y="80500"/>
                </a:lnTo>
                <a:lnTo>
                  <a:pt x="511285" y="62239"/>
                </a:lnTo>
                <a:lnTo>
                  <a:pt x="554804" y="46172"/>
                </a:lnTo>
                <a:lnTo>
                  <a:pt x="599465" y="32373"/>
                </a:lnTo>
                <a:lnTo>
                  <a:pt x="645187" y="20917"/>
                </a:lnTo>
                <a:lnTo>
                  <a:pt x="691894" y="11877"/>
                </a:lnTo>
                <a:lnTo>
                  <a:pt x="739506" y="5328"/>
                </a:lnTo>
                <a:lnTo>
                  <a:pt x="787945" y="1344"/>
                </a:lnTo>
                <a:lnTo>
                  <a:pt x="837133" y="0"/>
                </a:lnTo>
                <a:lnTo>
                  <a:pt x="886315" y="1344"/>
                </a:lnTo>
                <a:lnTo>
                  <a:pt x="934751" y="5328"/>
                </a:lnTo>
                <a:lnTo>
                  <a:pt x="982360" y="11877"/>
                </a:lnTo>
                <a:lnTo>
                  <a:pt x="1029065" y="20917"/>
                </a:lnTo>
                <a:lnTo>
                  <a:pt x="1074787" y="32373"/>
                </a:lnTo>
                <a:lnTo>
                  <a:pt x="1119447" y="46172"/>
                </a:lnTo>
                <a:lnTo>
                  <a:pt x="1162967" y="62239"/>
                </a:lnTo>
                <a:lnTo>
                  <a:pt x="1205268" y="80500"/>
                </a:lnTo>
                <a:lnTo>
                  <a:pt x="1246272" y="100881"/>
                </a:lnTo>
                <a:lnTo>
                  <a:pt x="1285900" y="123307"/>
                </a:lnTo>
                <a:lnTo>
                  <a:pt x="1324073" y="147705"/>
                </a:lnTo>
                <a:lnTo>
                  <a:pt x="1360713" y="173999"/>
                </a:lnTo>
                <a:lnTo>
                  <a:pt x="1395742" y="202116"/>
                </a:lnTo>
                <a:lnTo>
                  <a:pt x="1429080" y="231981"/>
                </a:lnTo>
                <a:lnTo>
                  <a:pt x="1460649" y="263520"/>
                </a:lnTo>
                <a:lnTo>
                  <a:pt x="1490370" y="296660"/>
                </a:lnTo>
                <a:lnTo>
                  <a:pt x="1518166" y="331325"/>
                </a:lnTo>
                <a:lnTo>
                  <a:pt x="1543957" y="367441"/>
                </a:lnTo>
                <a:lnTo>
                  <a:pt x="1567664" y="404935"/>
                </a:lnTo>
                <a:lnTo>
                  <a:pt x="1589210" y="443731"/>
                </a:lnTo>
                <a:lnTo>
                  <a:pt x="1608515" y="483756"/>
                </a:lnTo>
                <a:lnTo>
                  <a:pt x="1625501" y="524936"/>
                </a:lnTo>
                <a:lnTo>
                  <a:pt x="1640089" y="567196"/>
                </a:lnTo>
                <a:lnTo>
                  <a:pt x="1652202" y="610461"/>
                </a:lnTo>
                <a:lnTo>
                  <a:pt x="1661759" y="654659"/>
                </a:lnTo>
                <a:lnTo>
                  <a:pt x="1668683" y="699714"/>
                </a:lnTo>
                <a:lnTo>
                  <a:pt x="1672895" y="745552"/>
                </a:lnTo>
                <a:lnTo>
                  <a:pt x="1674317" y="792099"/>
                </a:lnTo>
                <a:lnTo>
                  <a:pt x="1672895" y="838645"/>
                </a:lnTo>
                <a:lnTo>
                  <a:pt x="1668683" y="884483"/>
                </a:lnTo>
                <a:lnTo>
                  <a:pt x="1661759" y="929538"/>
                </a:lnTo>
                <a:lnTo>
                  <a:pt x="1652202" y="973736"/>
                </a:lnTo>
                <a:lnTo>
                  <a:pt x="1640089" y="1017001"/>
                </a:lnTo>
                <a:lnTo>
                  <a:pt x="1625501" y="1059261"/>
                </a:lnTo>
                <a:lnTo>
                  <a:pt x="1608515" y="1100441"/>
                </a:lnTo>
                <a:lnTo>
                  <a:pt x="1589210" y="1140466"/>
                </a:lnTo>
                <a:lnTo>
                  <a:pt x="1567664" y="1179262"/>
                </a:lnTo>
                <a:lnTo>
                  <a:pt x="1543957" y="1216756"/>
                </a:lnTo>
                <a:lnTo>
                  <a:pt x="1518166" y="1252872"/>
                </a:lnTo>
                <a:lnTo>
                  <a:pt x="1490370" y="1287537"/>
                </a:lnTo>
                <a:lnTo>
                  <a:pt x="1460649" y="1320677"/>
                </a:lnTo>
                <a:lnTo>
                  <a:pt x="1429080" y="1352216"/>
                </a:lnTo>
                <a:lnTo>
                  <a:pt x="1395742" y="1382081"/>
                </a:lnTo>
                <a:lnTo>
                  <a:pt x="1360713" y="1410198"/>
                </a:lnTo>
                <a:lnTo>
                  <a:pt x="1324073" y="1436492"/>
                </a:lnTo>
                <a:lnTo>
                  <a:pt x="1285900" y="1460890"/>
                </a:lnTo>
                <a:lnTo>
                  <a:pt x="1246272" y="1483316"/>
                </a:lnTo>
                <a:lnTo>
                  <a:pt x="1205268" y="1503697"/>
                </a:lnTo>
                <a:lnTo>
                  <a:pt x="1162967" y="1521958"/>
                </a:lnTo>
                <a:lnTo>
                  <a:pt x="1119447" y="1538025"/>
                </a:lnTo>
                <a:lnTo>
                  <a:pt x="1074787" y="1551824"/>
                </a:lnTo>
                <a:lnTo>
                  <a:pt x="1029065" y="1563280"/>
                </a:lnTo>
                <a:lnTo>
                  <a:pt x="982360" y="1572320"/>
                </a:lnTo>
                <a:lnTo>
                  <a:pt x="934751" y="1578869"/>
                </a:lnTo>
                <a:lnTo>
                  <a:pt x="886315" y="1582853"/>
                </a:lnTo>
                <a:lnTo>
                  <a:pt x="837133" y="1584197"/>
                </a:lnTo>
                <a:lnTo>
                  <a:pt x="787945" y="1582853"/>
                </a:lnTo>
                <a:lnTo>
                  <a:pt x="739506" y="1578869"/>
                </a:lnTo>
                <a:lnTo>
                  <a:pt x="691894" y="1572320"/>
                </a:lnTo>
                <a:lnTo>
                  <a:pt x="645187" y="1563280"/>
                </a:lnTo>
                <a:lnTo>
                  <a:pt x="599465" y="1551824"/>
                </a:lnTo>
                <a:lnTo>
                  <a:pt x="554804" y="1538025"/>
                </a:lnTo>
                <a:lnTo>
                  <a:pt x="511285" y="1521958"/>
                </a:lnTo>
                <a:lnTo>
                  <a:pt x="468985" y="1503697"/>
                </a:lnTo>
                <a:lnTo>
                  <a:pt x="427983" y="1483316"/>
                </a:lnTo>
                <a:lnTo>
                  <a:pt x="388358" y="1460890"/>
                </a:lnTo>
                <a:lnTo>
                  <a:pt x="350187" y="1436492"/>
                </a:lnTo>
                <a:lnTo>
                  <a:pt x="313551" y="1410198"/>
                </a:lnTo>
                <a:lnTo>
                  <a:pt x="278526" y="1382081"/>
                </a:lnTo>
                <a:lnTo>
                  <a:pt x="245192" y="1352216"/>
                </a:lnTo>
                <a:lnTo>
                  <a:pt x="213627" y="1320677"/>
                </a:lnTo>
                <a:lnTo>
                  <a:pt x="183910" y="1287537"/>
                </a:lnTo>
                <a:lnTo>
                  <a:pt x="156119" y="1252872"/>
                </a:lnTo>
                <a:lnTo>
                  <a:pt x="130332" y="1216756"/>
                </a:lnTo>
                <a:lnTo>
                  <a:pt x="106629" y="1179262"/>
                </a:lnTo>
                <a:lnTo>
                  <a:pt x="85088" y="1140466"/>
                </a:lnTo>
                <a:lnTo>
                  <a:pt x="65786" y="1100441"/>
                </a:lnTo>
                <a:lnTo>
                  <a:pt x="48804" y="1059261"/>
                </a:lnTo>
                <a:lnTo>
                  <a:pt x="34219" y="1017001"/>
                </a:lnTo>
                <a:lnTo>
                  <a:pt x="22109" y="973736"/>
                </a:lnTo>
                <a:lnTo>
                  <a:pt x="12554" y="929538"/>
                </a:lnTo>
                <a:lnTo>
                  <a:pt x="5632" y="884483"/>
                </a:lnTo>
                <a:lnTo>
                  <a:pt x="1421" y="838645"/>
                </a:lnTo>
                <a:lnTo>
                  <a:pt x="0" y="792099"/>
                </a:lnTo>
                <a:close/>
              </a:path>
            </a:pathLst>
          </a:custGeom>
          <a:ln w="26424">
            <a:solidFill>
              <a:srgbClr val="88A3A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845921" y="3106038"/>
            <a:ext cx="687705" cy="4527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4450" marR="5080" indent="-32384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latin typeface="Arial"/>
                <a:cs typeface="Arial"/>
              </a:rPr>
              <a:t>E</a:t>
            </a:r>
            <a:r>
              <a:rPr sz="1400" b="1" spc="-10" dirty="0">
                <a:latin typeface="Arial"/>
                <a:cs typeface="Arial"/>
              </a:rPr>
              <a:t>u</a:t>
            </a:r>
            <a:r>
              <a:rPr sz="1400" b="1" dirty="0">
                <a:latin typeface="Arial"/>
                <a:cs typeface="Arial"/>
              </a:rPr>
              <a:t>r</a:t>
            </a:r>
            <a:r>
              <a:rPr sz="1400" b="1" spc="-10" dirty="0">
                <a:latin typeface="Arial"/>
                <a:cs typeface="Arial"/>
              </a:rPr>
              <a:t>óp</a:t>
            </a:r>
            <a:r>
              <a:rPr sz="1400" b="1" spc="-5" dirty="0">
                <a:latin typeface="Arial"/>
                <a:cs typeface="Arial"/>
              </a:rPr>
              <a:t>ai  </a:t>
            </a:r>
            <a:r>
              <a:rPr sz="1400" b="1" spc="-25" dirty="0">
                <a:latin typeface="Arial"/>
                <a:cs typeface="Arial"/>
              </a:rPr>
              <a:t>Tanács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898519" y="2498979"/>
            <a:ext cx="1674495" cy="1584325"/>
          </a:xfrm>
          <a:custGeom>
            <a:avLst/>
            <a:gdLst/>
            <a:ahLst/>
            <a:cxnLst/>
            <a:rect l="l" t="t" r="r" b="b"/>
            <a:pathLst>
              <a:path w="1674495" h="1584325">
                <a:moveTo>
                  <a:pt x="837056" y="0"/>
                </a:moveTo>
                <a:lnTo>
                  <a:pt x="787874" y="1344"/>
                </a:lnTo>
                <a:lnTo>
                  <a:pt x="739441" y="5328"/>
                </a:lnTo>
                <a:lnTo>
                  <a:pt x="691833" y="11877"/>
                </a:lnTo>
                <a:lnTo>
                  <a:pt x="645131" y="20916"/>
                </a:lnTo>
                <a:lnTo>
                  <a:pt x="599413" y="32373"/>
                </a:lnTo>
                <a:lnTo>
                  <a:pt x="554757" y="46171"/>
                </a:lnTo>
                <a:lnTo>
                  <a:pt x="511242" y="62237"/>
                </a:lnTo>
                <a:lnTo>
                  <a:pt x="468946" y="80498"/>
                </a:lnTo>
                <a:lnTo>
                  <a:pt x="427948" y="100877"/>
                </a:lnTo>
                <a:lnTo>
                  <a:pt x="388326" y="123302"/>
                </a:lnTo>
                <a:lnTo>
                  <a:pt x="350159" y="147697"/>
                </a:lnTo>
                <a:lnTo>
                  <a:pt x="313526" y="173989"/>
                </a:lnTo>
                <a:lnTo>
                  <a:pt x="278504" y="202103"/>
                </a:lnTo>
                <a:lnTo>
                  <a:pt x="245173" y="231965"/>
                </a:lnTo>
                <a:lnTo>
                  <a:pt x="213611" y="263501"/>
                </a:lnTo>
                <a:lnTo>
                  <a:pt x="183896" y="296636"/>
                </a:lnTo>
                <a:lnTo>
                  <a:pt x="156107" y="331296"/>
                </a:lnTo>
                <a:lnTo>
                  <a:pt x="130323" y="367407"/>
                </a:lnTo>
                <a:lnTo>
                  <a:pt x="106621" y="404895"/>
                </a:lnTo>
                <a:lnTo>
                  <a:pt x="85081" y="443685"/>
                </a:lnTo>
                <a:lnTo>
                  <a:pt x="65782" y="483703"/>
                </a:lnTo>
                <a:lnTo>
                  <a:pt x="48800" y="524874"/>
                </a:lnTo>
                <a:lnTo>
                  <a:pt x="34216" y="567125"/>
                </a:lnTo>
                <a:lnTo>
                  <a:pt x="22107" y="610381"/>
                </a:lnTo>
                <a:lnTo>
                  <a:pt x="12553" y="654568"/>
                </a:lnTo>
                <a:lnTo>
                  <a:pt x="5631" y="699612"/>
                </a:lnTo>
                <a:lnTo>
                  <a:pt x="1421" y="745438"/>
                </a:lnTo>
                <a:lnTo>
                  <a:pt x="0" y="791972"/>
                </a:lnTo>
                <a:lnTo>
                  <a:pt x="1421" y="838518"/>
                </a:lnTo>
                <a:lnTo>
                  <a:pt x="5631" y="884356"/>
                </a:lnTo>
                <a:lnTo>
                  <a:pt x="12553" y="929411"/>
                </a:lnTo>
                <a:lnTo>
                  <a:pt x="22107" y="973609"/>
                </a:lnTo>
                <a:lnTo>
                  <a:pt x="34216" y="1016874"/>
                </a:lnTo>
                <a:lnTo>
                  <a:pt x="48800" y="1059134"/>
                </a:lnTo>
                <a:lnTo>
                  <a:pt x="65782" y="1100314"/>
                </a:lnTo>
                <a:lnTo>
                  <a:pt x="85081" y="1140339"/>
                </a:lnTo>
                <a:lnTo>
                  <a:pt x="106621" y="1179135"/>
                </a:lnTo>
                <a:lnTo>
                  <a:pt x="130323" y="1216629"/>
                </a:lnTo>
                <a:lnTo>
                  <a:pt x="156107" y="1252745"/>
                </a:lnTo>
                <a:lnTo>
                  <a:pt x="183896" y="1287410"/>
                </a:lnTo>
                <a:lnTo>
                  <a:pt x="213611" y="1320550"/>
                </a:lnTo>
                <a:lnTo>
                  <a:pt x="245173" y="1352089"/>
                </a:lnTo>
                <a:lnTo>
                  <a:pt x="278504" y="1381954"/>
                </a:lnTo>
                <a:lnTo>
                  <a:pt x="313526" y="1410071"/>
                </a:lnTo>
                <a:lnTo>
                  <a:pt x="350159" y="1436365"/>
                </a:lnTo>
                <a:lnTo>
                  <a:pt x="388326" y="1460763"/>
                </a:lnTo>
                <a:lnTo>
                  <a:pt x="427948" y="1483189"/>
                </a:lnTo>
                <a:lnTo>
                  <a:pt x="468946" y="1503570"/>
                </a:lnTo>
                <a:lnTo>
                  <a:pt x="511242" y="1521831"/>
                </a:lnTo>
                <a:lnTo>
                  <a:pt x="554757" y="1537898"/>
                </a:lnTo>
                <a:lnTo>
                  <a:pt x="599413" y="1551697"/>
                </a:lnTo>
                <a:lnTo>
                  <a:pt x="645131" y="1563153"/>
                </a:lnTo>
                <a:lnTo>
                  <a:pt x="691833" y="1572193"/>
                </a:lnTo>
                <a:lnTo>
                  <a:pt x="739441" y="1578742"/>
                </a:lnTo>
                <a:lnTo>
                  <a:pt x="787874" y="1582726"/>
                </a:lnTo>
                <a:lnTo>
                  <a:pt x="837056" y="1584071"/>
                </a:lnTo>
                <a:lnTo>
                  <a:pt x="886252" y="1582726"/>
                </a:lnTo>
                <a:lnTo>
                  <a:pt x="934698" y="1578742"/>
                </a:lnTo>
                <a:lnTo>
                  <a:pt x="982316" y="1572193"/>
                </a:lnTo>
                <a:lnTo>
                  <a:pt x="1029029" y="1563153"/>
                </a:lnTo>
                <a:lnTo>
                  <a:pt x="1074756" y="1551697"/>
                </a:lnTo>
                <a:lnTo>
                  <a:pt x="1119421" y="1537898"/>
                </a:lnTo>
                <a:lnTo>
                  <a:pt x="1162944" y="1521831"/>
                </a:lnTo>
                <a:lnTo>
                  <a:pt x="1205248" y="1503570"/>
                </a:lnTo>
                <a:lnTo>
                  <a:pt x="1246252" y="1483189"/>
                </a:lnTo>
                <a:lnTo>
                  <a:pt x="1285880" y="1460763"/>
                </a:lnTo>
                <a:lnTo>
                  <a:pt x="1324052" y="1436365"/>
                </a:lnTo>
                <a:lnTo>
                  <a:pt x="1360690" y="1410071"/>
                </a:lnTo>
                <a:lnTo>
                  <a:pt x="1395716" y="1381954"/>
                </a:lnTo>
                <a:lnTo>
                  <a:pt x="1429051" y="1352089"/>
                </a:lnTo>
                <a:lnTo>
                  <a:pt x="1460617" y="1320550"/>
                </a:lnTo>
                <a:lnTo>
                  <a:pt x="1490334" y="1287410"/>
                </a:lnTo>
                <a:lnTo>
                  <a:pt x="1518125" y="1252745"/>
                </a:lnTo>
                <a:lnTo>
                  <a:pt x="1543912" y="1216629"/>
                </a:lnTo>
                <a:lnTo>
                  <a:pt x="1567615" y="1179135"/>
                </a:lnTo>
                <a:lnTo>
                  <a:pt x="1589156" y="1140339"/>
                </a:lnTo>
                <a:lnTo>
                  <a:pt x="1608456" y="1100314"/>
                </a:lnTo>
                <a:lnTo>
                  <a:pt x="1625438" y="1059134"/>
                </a:lnTo>
                <a:lnTo>
                  <a:pt x="1640023" y="1016874"/>
                </a:lnTo>
                <a:lnTo>
                  <a:pt x="1652132" y="973609"/>
                </a:lnTo>
                <a:lnTo>
                  <a:pt x="1661687" y="929411"/>
                </a:lnTo>
                <a:lnTo>
                  <a:pt x="1668609" y="884356"/>
                </a:lnTo>
                <a:lnTo>
                  <a:pt x="1672819" y="838518"/>
                </a:lnTo>
                <a:lnTo>
                  <a:pt x="1674240" y="791972"/>
                </a:lnTo>
                <a:lnTo>
                  <a:pt x="1672819" y="745438"/>
                </a:lnTo>
                <a:lnTo>
                  <a:pt x="1668609" y="699612"/>
                </a:lnTo>
                <a:lnTo>
                  <a:pt x="1661687" y="654568"/>
                </a:lnTo>
                <a:lnTo>
                  <a:pt x="1652132" y="610381"/>
                </a:lnTo>
                <a:lnTo>
                  <a:pt x="1640023" y="567125"/>
                </a:lnTo>
                <a:lnTo>
                  <a:pt x="1625438" y="524874"/>
                </a:lnTo>
                <a:lnTo>
                  <a:pt x="1608456" y="483703"/>
                </a:lnTo>
                <a:lnTo>
                  <a:pt x="1589156" y="443685"/>
                </a:lnTo>
                <a:lnTo>
                  <a:pt x="1567615" y="404895"/>
                </a:lnTo>
                <a:lnTo>
                  <a:pt x="1543912" y="367407"/>
                </a:lnTo>
                <a:lnTo>
                  <a:pt x="1518125" y="331296"/>
                </a:lnTo>
                <a:lnTo>
                  <a:pt x="1490334" y="296636"/>
                </a:lnTo>
                <a:lnTo>
                  <a:pt x="1460617" y="263501"/>
                </a:lnTo>
                <a:lnTo>
                  <a:pt x="1429051" y="231965"/>
                </a:lnTo>
                <a:lnTo>
                  <a:pt x="1395716" y="202103"/>
                </a:lnTo>
                <a:lnTo>
                  <a:pt x="1360690" y="173989"/>
                </a:lnTo>
                <a:lnTo>
                  <a:pt x="1324052" y="147697"/>
                </a:lnTo>
                <a:lnTo>
                  <a:pt x="1285880" y="123302"/>
                </a:lnTo>
                <a:lnTo>
                  <a:pt x="1246252" y="100877"/>
                </a:lnTo>
                <a:lnTo>
                  <a:pt x="1205248" y="80498"/>
                </a:lnTo>
                <a:lnTo>
                  <a:pt x="1162944" y="62237"/>
                </a:lnTo>
                <a:lnTo>
                  <a:pt x="1119421" y="46171"/>
                </a:lnTo>
                <a:lnTo>
                  <a:pt x="1074756" y="32373"/>
                </a:lnTo>
                <a:lnTo>
                  <a:pt x="1029029" y="20916"/>
                </a:lnTo>
                <a:lnTo>
                  <a:pt x="982316" y="11877"/>
                </a:lnTo>
                <a:lnTo>
                  <a:pt x="934698" y="5328"/>
                </a:lnTo>
                <a:lnTo>
                  <a:pt x="886252" y="1344"/>
                </a:lnTo>
                <a:lnTo>
                  <a:pt x="837056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898519" y="2498979"/>
            <a:ext cx="1674495" cy="1584325"/>
          </a:xfrm>
          <a:custGeom>
            <a:avLst/>
            <a:gdLst/>
            <a:ahLst/>
            <a:cxnLst/>
            <a:rect l="l" t="t" r="r" b="b"/>
            <a:pathLst>
              <a:path w="1674495" h="1584325">
                <a:moveTo>
                  <a:pt x="0" y="791972"/>
                </a:moveTo>
                <a:lnTo>
                  <a:pt x="1421" y="745438"/>
                </a:lnTo>
                <a:lnTo>
                  <a:pt x="5631" y="699612"/>
                </a:lnTo>
                <a:lnTo>
                  <a:pt x="12553" y="654568"/>
                </a:lnTo>
                <a:lnTo>
                  <a:pt x="22107" y="610381"/>
                </a:lnTo>
                <a:lnTo>
                  <a:pt x="34216" y="567125"/>
                </a:lnTo>
                <a:lnTo>
                  <a:pt x="48800" y="524874"/>
                </a:lnTo>
                <a:lnTo>
                  <a:pt x="65782" y="483703"/>
                </a:lnTo>
                <a:lnTo>
                  <a:pt x="85081" y="443685"/>
                </a:lnTo>
                <a:lnTo>
                  <a:pt x="106621" y="404895"/>
                </a:lnTo>
                <a:lnTo>
                  <a:pt x="130323" y="367407"/>
                </a:lnTo>
                <a:lnTo>
                  <a:pt x="156107" y="331296"/>
                </a:lnTo>
                <a:lnTo>
                  <a:pt x="183896" y="296636"/>
                </a:lnTo>
                <a:lnTo>
                  <a:pt x="213611" y="263501"/>
                </a:lnTo>
                <a:lnTo>
                  <a:pt x="245173" y="231965"/>
                </a:lnTo>
                <a:lnTo>
                  <a:pt x="278504" y="202103"/>
                </a:lnTo>
                <a:lnTo>
                  <a:pt x="313526" y="173989"/>
                </a:lnTo>
                <a:lnTo>
                  <a:pt x="350159" y="147697"/>
                </a:lnTo>
                <a:lnTo>
                  <a:pt x="388326" y="123302"/>
                </a:lnTo>
                <a:lnTo>
                  <a:pt x="427948" y="100877"/>
                </a:lnTo>
                <a:lnTo>
                  <a:pt x="468946" y="80498"/>
                </a:lnTo>
                <a:lnTo>
                  <a:pt x="511242" y="62237"/>
                </a:lnTo>
                <a:lnTo>
                  <a:pt x="554757" y="46171"/>
                </a:lnTo>
                <a:lnTo>
                  <a:pt x="599413" y="32373"/>
                </a:lnTo>
                <a:lnTo>
                  <a:pt x="645131" y="20916"/>
                </a:lnTo>
                <a:lnTo>
                  <a:pt x="691833" y="11877"/>
                </a:lnTo>
                <a:lnTo>
                  <a:pt x="739441" y="5328"/>
                </a:lnTo>
                <a:lnTo>
                  <a:pt x="787874" y="1344"/>
                </a:lnTo>
                <a:lnTo>
                  <a:pt x="837056" y="0"/>
                </a:lnTo>
                <a:lnTo>
                  <a:pt x="886252" y="1344"/>
                </a:lnTo>
                <a:lnTo>
                  <a:pt x="934698" y="5328"/>
                </a:lnTo>
                <a:lnTo>
                  <a:pt x="982316" y="11877"/>
                </a:lnTo>
                <a:lnTo>
                  <a:pt x="1029029" y="20916"/>
                </a:lnTo>
                <a:lnTo>
                  <a:pt x="1074756" y="32373"/>
                </a:lnTo>
                <a:lnTo>
                  <a:pt x="1119421" y="46171"/>
                </a:lnTo>
                <a:lnTo>
                  <a:pt x="1162944" y="62237"/>
                </a:lnTo>
                <a:lnTo>
                  <a:pt x="1205248" y="80498"/>
                </a:lnTo>
                <a:lnTo>
                  <a:pt x="1246252" y="100877"/>
                </a:lnTo>
                <a:lnTo>
                  <a:pt x="1285880" y="123302"/>
                </a:lnTo>
                <a:lnTo>
                  <a:pt x="1324052" y="147697"/>
                </a:lnTo>
                <a:lnTo>
                  <a:pt x="1360690" y="173989"/>
                </a:lnTo>
                <a:lnTo>
                  <a:pt x="1395716" y="202103"/>
                </a:lnTo>
                <a:lnTo>
                  <a:pt x="1429051" y="231965"/>
                </a:lnTo>
                <a:lnTo>
                  <a:pt x="1460617" y="263501"/>
                </a:lnTo>
                <a:lnTo>
                  <a:pt x="1490334" y="296636"/>
                </a:lnTo>
                <a:lnTo>
                  <a:pt x="1518125" y="331296"/>
                </a:lnTo>
                <a:lnTo>
                  <a:pt x="1543912" y="367407"/>
                </a:lnTo>
                <a:lnTo>
                  <a:pt x="1567615" y="404895"/>
                </a:lnTo>
                <a:lnTo>
                  <a:pt x="1589156" y="443685"/>
                </a:lnTo>
                <a:lnTo>
                  <a:pt x="1608456" y="483703"/>
                </a:lnTo>
                <a:lnTo>
                  <a:pt x="1625438" y="524874"/>
                </a:lnTo>
                <a:lnTo>
                  <a:pt x="1640023" y="567125"/>
                </a:lnTo>
                <a:lnTo>
                  <a:pt x="1652132" y="610381"/>
                </a:lnTo>
                <a:lnTo>
                  <a:pt x="1661687" y="654568"/>
                </a:lnTo>
                <a:lnTo>
                  <a:pt x="1668609" y="699612"/>
                </a:lnTo>
                <a:lnTo>
                  <a:pt x="1672819" y="745438"/>
                </a:lnTo>
                <a:lnTo>
                  <a:pt x="1674240" y="791972"/>
                </a:lnTo>
                <a:lnTo>
                  <a:pt x="1672819" y="838518"/>
                </a:lnTo>
                <a:lnTo>
                  <a:pt x="1668609" y="884356"/>
                </a:lnTo>
                <a:lnTo>
                  <a:pt x="1661687" y="929411"/>
                </a:lnTo>
                <a:lnTo>
                  <a:pt x="1652132" y="973609"/>
                </a:lnTo>
                <a:lnTo>
                  <a:pt x="1640023" y="1016874"/>
                </a:lnTo>
                <a:lnTo>
                  <a:pt x="1625438" y="1059134"/>
                </a:lnTo>
                <a:lnTo>
                  <a:pt x="1608456" y="1100314"/>
                </a:lnTo>
                <a:lnTo>
                  <a:pt x="1589156" y="1140339"/>
                </a:lnTo>
                <a:lnTo>
                  <a:pt x="1567615" y="1179135"/>
                </a:lnTo>
                <a:lnTo>
                  <a:pt x="1543912" y="1216629"/>
                </a:lnTo>
                <a:lnTo>
                  <a:pt x="1518125" y="1252745"/>
                </a:lnTo>
                <a:lnTo>
                  <a:pt x="1490334" y="1287410"/>
                </a:lnTo>
                <a:lnTo>
                  <a:pt x="1460617" y="1320550"/>
                </a:lnTo>
                <a:lnTo>
                  <a:pt x="1429051" y="1352089"/>
                </a:lnTo>
                <a:lnTo>
                  <a:pt x="1395716" y="1381954"/>
                </a:lnTo>
                <a:lnTo>
                  <a:pt x="1360690" y="1410071"/>
                </a:lnTo>
                <a:lnTo>
                  <a:pt x="1324052" y="1436365"/>
                </a:lnTo>
                <a:lnTo>
                  <a:pt x="1285880" y="1460763"/>
                </a:lnTo>
                <a:lnTo>
                  <a:pt x="1246252" y="1483189"/>
                </a:lnTo>
                <a:lnTo>
                  <a:pt x="1205248" y="1503570"/>
                </a:lnTo>
                <a:lnTo>
                  <a:pt x="1162944" y="1521831"/>
                </a:lnTo>
                <a:lnTo>
                  <a:pt x="1119421" y="1537898"/>
                </a:lnTo>
                <a:lnTo>
                  <a:pt x="1074756" y="1551697"/>
                </a:lnTo>
                <a:lnTo>
                  <a:pt x="1029029" y="1563153"/>
                </a:lnTo>
                <a:lnTo>
                  <a:pt x="982316" y="1572193"/>
                </a:lnTo>
                <a:lnTo>
                  <a:pt x="934698" y="1578742"/>
                </a:lnTo>
                <a:lnTo>
                  <a:pt x="886252" y="1582726"/>
                </a:lnTo>
                <a:lnTo>
                  <a:pt x="837056" y="1584071"/>
                </a:lnTo>
                <a:lnTo>
                  <a:pt x="787874" y="1582726"/>
                </a:lnTo>
                <a:lnTo>
                  <a:pt x="739441" y="1578742"/>
                </a:lnTo>
                <a:lnTo>
                  <a:pt x="691833" y="1572193"/>
                </a:lnTo>
                <a:lnTo>
                  <a:pt x="645131" y="1563153"/>
                </a:lnTo>
                <a:lnTo>
                  <a:pt x="599413" y="1551697"/>
                </a:lnTo>
                <a:lnTo>
                  <a:pt x="554757" y="1537898"/>
                </a:lnTo>
                <a:lnTo>
                  <a:pt x="511242" y="1521831"/>
                </a:lnTo>
                <a:lnTo>
                  <a:pt x="468946" y="1503570"/>
                </a:lnTo>
                <a:lnTo>
                  <a:pt x="427948" y="1483189"/>
                </a:lnTo>
                <a:lnTo>
                  <a:pt x="388326" y="1460763"/>
                </a:lnTo>
                <a:lnTo>
                  <a:pt x="350159" y="1436365"/>
                </a:lnTo>
                <a:lnTo>
                  <a:pt x="313526" y="1410071"/>
                </a:lnTo>
                <a:lnTo>
                  <a:pt x="278504" y="1381954"/>
                </a:lnTo>
                <a:lnTo>
                  <a:pt x="245173" y="1352089"/>
                </a:lnTo>
                <a:lnTo>
                  <a:pt x="213611" y="1320550"/>
                </a:lnTo>
                <a:lnTo>
                  <a:pt x="183896" y="1287410"/>
                </a:lnTo>
                <a:lnTo>
                  <a:pt x="156107" y="1252745"/>
                </a:lnTo>
                <a:lnTo>
                  <a:pt x="130323" y="1216629"/>
                </a:lnTo>
                <a:lnTo>
                  <a:pt x="106621" y="1179135"/>
                </a:lnTo>
                <a:lnTo>
                  <a:pt x="85081" y="1140339"/>
                </a:lnTo>
                <a:lnTo>
                  <a:pt x="65782" y="1100314"/>
                </a:lnTo>
                <a:lnTo>
                  <a:pt x="48800" y="1059134"/>
                </a:lnTo>
                <a:lnTo>
                  <a:pt x="34216" y="1016874"/>
                </a:lnTo>
                <a:lnTo>
                  <a:pt x="22107" y="973609"/>
                </a:lnTo>
                <a:lnTo>
                  <a:pt x="12553" y="929411"/>
                </a:lnTo>
                <a:lnTo>
                  <a:pt x="5631" y="884356"/>
                </a:lnTo>
                <a:lnTo>
                  <a:pt x="1421" y="838518"/>
                </a:lnTo>
                <a:lnTo>
                  <a:pt x="0" y="791972"/>
                </a:lnTo>
                <a:close/>
              </a:path>
            </a:pathLst>
          </a:custGeom>
          <a:ln w="26424">
            <a:solidFill>
              <a:srgbClr val="88A3A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4322826" y="3059683"/>
            <a:ext cx="828040" cy="4527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68580">
              <a:lnSpc>
                <a:spcPct val="100000"/>
              </a:lnSpc>
              <a:spcBef>
                <a:spcPts val="105"/>
              </a:spcBef>
            </a:pPr>
            <a:r>
              <a:rPr sz="1400" b="1" spc="-5" dirty="0">
                <a:latin typeface="Arial"/>
                <a:cs typeface="Arial"/>
              </a:rPr>
              <a:t>Európai  </a:t>
            </a:r>
            <a:r>
              <a:rPr sz="1400" b="1" spc="-10" dirty="0">
                <a:latin typeface="Arial"/>
                <a:cs typeface="Arial"/>
              </a:rPr>
              <a:t>B</a:t>
            </a:r>
            <a:r>
              <a:rPr sz="1400" b="1" dirty="0">
                <a:latin typeface="Arial"/>
                <a:cs typeface="Arial"/>
              </a:rPr>
              <a:t>iz</a:t>
            </a:r>
            <a:r>
              <a:rPr sz="1400" b="1" spc="-10" dirty="0">
                <a:latin typeface="Arial"/>
                <a:cs typeface="Arial"/>
              </a:rPr>
              <a:t>o</a:t>
            </a:r>
            <a:r>
              <a:rPr sz="1400" b="1" dirty="0">
                <a:latin typeface="Arial"/>
                <a:cs typeface="Arial"/>
              </a:rPr>
              <a:t>ttság</a:t>
            </a:r>
            <a:endParaRPr sz="14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204711" y="2379852"/>
            <a:ext cx="1674495" cy="1584325"/>
          </a:xfrm>
          <a:custGeom>
            <a:avLst/>
            <a:gdLst/>
            <a:ahLst/>
            <a:cxnLst/>
            <a:rect l="l" t="t" r="r" b="b"/>
            <a:pathLst>
              <a:path w="1674495" h="1584325">
                <a:moveTo>
                  <a:pt x="837057" y="0"/>
                </a:moveTo>
                <a:lnTo>
                  <a:pt x="787874" y="1344"/>
                </a:lnTo>
                <a:lnTo>
                  <a:pt x="739441" y="5330"/>
                </a:lnTo>
                <a:lnTo>
                  <a:pt x="691833" y="11881"/>
                </a:lnTo>
                <a:lnTo>
                  <a:pt x="645131" y="20923"/>
                </a:lnTo>
                <a:lnTo>
                  <a:pt x="599413" y="32383"/>
                </a:lnTo>
                <a:lnTo>
                  <a:pt x="554757" y="46186"/>
                </a:lnTo>
                <a:lnTo>
                  <a:pt x="511242" y="62257"/>
                </a:lnTo>
                <a:lnTo>
                  <a:pt x="468946" y="80523"/>
                </a:lnTo>
                <a:lnTo>
                  <a:pt x="427948" y="100908"/>
                </a:lnTo>
                <a:lnTo>
                  <a:pt x="388326" y="123339"/>
                </a:lnTo>
                <a:lnTo>
                  <a:pt x="350159" y="147740"/>
                </a:lnTo>
                <a:lnTo>
                  <a:pt x="313526" y="174039"/>
                </a:lnTo>
                <a:lnTo>
                  <a:pt x="278504" y="202160"/>
                </a:lnTo>
                <a:lnTo>
                  <a:pt x="245173" y="232029"/>
                </a:lnTo>
                <a:lnTo>
                  <a:pt x="213611" y="263571"/>
                </a:lnTo>
                <a:lnTo>
                  <a:pt x="183896" y="296713"/>
                </a:lnTo>
                <a:lnTo>
                  <a:pt x="156107" y="331380"/>
                </a:lnTo>
                <a:lnTo>
                  <a:pt x="130323" y="367497"/>
                </a:lnTo>
                <a:lnTo>
                  <a:pt x="106621" y="404991"/>
                </a:lnTo>
                <a:lnTo>
                  <a:pt x="85081" y="443787"/>
                </a:lnTo>
                <a:lnTo>
                  <a:pt x="65782" y="483810"/>
                </a:lnTo>
                <a:lnTo>
                  <a:pt x="48800" y="524986"/>
                </a:lnTo>
                <a:lnTo>
                  <a:pt x="34216" y="567242"/>
                </a:lnTo>
                <a:lnTo>
                  <a:pt x="22107" y="610501"/>
                </a:lnTo>
                <a:lnTo>
                  <a:pt x="12553" y="654691"/>
                </a:lnTo>
                <a:lnTo>
                  <a:pt x="5631" y="699737"/>
                </a:lnTo>
                <a:lnTo>
                  <a:pt x="1421" y="745564"/>
                </a:lnTo>
                <a:lnTo>
                  <a:pt x="0" y="792099"/>
                </a:lnTo>
                <a:lnTo>
                  <a:pt x="1421" y="838645"/>
                </a:lnTo>
                <a:lnTo>
                  <a:pt x="5631" y="884483"/>
                </a:lnTo>
                <a:lnTo>
                  <a:pt x="12553" y="929538"/>
                </a:lnTo>
                <a:lnTo>
                  <a:pt x="22107" y="973736"/>
                </a:lnTo>
                <a:lnTo>
                  <a:pt x="34216" y="1017001"/>
                </a:lnTo>
                <a:lnTo>
                  <a:pt x="48800" y="1059261"/>
                </a:lnTo>
                <a:lnTo>
                  <a:pt x="65782" y="1100441"/>
                </a:lnTo>
                <a:lnTo>
                  <a:pt x="85081" y="1140466"/>
                </a:lnTo>
                <a:lnTo>
                  <a:pt x="106621" y="1179262"/>
                </a:lnTo>
                <a:lnTo>
                  <a:pt x="130323" y="1216756"/>
                </a:lnTo>
                <a:lnTo>
                  <a:pt x="156107" y="1252872"/>
                </a:lnTo>
                <a:lnTo>
                  <a:pt x="183896" y="1287537"/>
                </a:lnTo>
                <a:lnTo>
                  <a:pt x="213611" y="1320677"/>
                </a:lnTo>
                <a:lnTo>
                  <a:pt x="245173" y="1352216"/>
                </a:lnTo>
                <a:lnTo>
                  <a:pt x="278504" y="1382081"/>
                </a:lnTo>
                <a:lnTo>
                  <a:pt x="313526" y="1410198"/>
                </a:lnTo>
                <a:lnTo>
                  <a:pt x="350159" y="1436492"/>
                </a:lnTo>
                <a:lnTo>
                  <a:pt x="388326" y="1460890"/>
                </a:lnTo>
                <a:lnTo>
                  <a:pt x="427948" y="1483316"/>
                </a:lnTo>
                <a:lnTo>
                  <a:pt x="468946" y="1503697"/>
                </a:lnTo>
                <a:lnTo>
                  <a:pt x="511242" y="1521958"/>
                </a:lnTo>
                <a:lnTo>
                  <a:pt x="554757" y="1538025"/>
                </a:lnTo>
                <a:lnTo>
                  <a:pt x="599413" y="1551824"/>
                </a:lnTo>
                <a:lnTo>
                  <a:pt x="645131" y="1563280"/>
                </a:lnTo>
                <a:lnTo>
                  <a:pt x="691833" y="1572320"/>
                </a:lnTo>
                <a:lnTo>
                  <a:pt x="739441" y="1578869"/>
                </a:lnTo>
                <a:lnTo>
                  <a:pt x="787874" y="1582853"/>
                </a:lnTo>
                <a:lnTo>
                  <a:pt x="837057" y="1584198"/>
                </a:lnTo>
                <a:lnTo>
                  <a:pt x="886252" y="1582853"/>
                </a:lnTo>
                <a:lnTo>
                  <a:pt x="934698" y="1578869"/>
                </a:lnTo>
                <a:lnTo>
                  <a:pt x="982316" y="1572320"/>
                </a:lnTo>
                <a:lnTo>
                  <a:pt x="1029029" y="1563280"/>
                </a:lnTo>
                <a:lnTo>
                  <a:pt x="1074756" y="1551824"/>
                </a:lnTo>
                <a:lnTo>
                  <a:pt x="1119421" y="1538025"/>
                </a:lnTo>
                <a:lnTo>
                  <a:pt x="1162944" y="1521958"/>
                </a:lnTo>
                <a:lnTo>
                  <a:pt x="1205248" y="1503697"/>
                </a:lnTo>
                <a:lnTo>
                  <a:pt x="1246252" y="1483316"/>
                </a:lnTo>
                <a:lnTo>
                  <a:pt x="1285880" y="1460890"/>
                </a:lnTo>
                <a:lnTo>
                  <a:pt x="1324052" y="1436492"/>
                </a:lnTo>
                <a:lnTo>
                  <a:pt x="1360690" y="1410198"/>
                </a:lnTo>
                <a:lnTo>
                  <a:pt x="1395716" y="1382081"/>
                </a:lnTo>
                <a:lnTo>
                  <a:pt x="1429051" y="1352216"/>
                </a:lnTo>
                <a:lnTo>
                  <a:pt x="1460617" y="1320677"/>
                </a:lnTo>
                <a:lnTo>
                  <a:pt x="1490334" y="1287537"/>
                </a:lnTo>
                <a:lnTo>
                  <a:pt x="1518125" y="1252872"/>
                </a:lnTo>
                <a:lnTo>
                  <a:pt x="1543912" y="1216756"/>
                </a:lnTo>
                <a:lnTo>
                  <a:pt x="1567615" y="1179262"/>
                </a:lnTo>
                <a:lnTo>
                  <a:pt x="1589156" y="1140466"/>
                </a:lnTo>
                <a:lnTo>
                  <a:pt x="1608456" y="1100441"/>
                </a:lnTo>
                <a:lnTo>
                  <a:pt x="1625438" y="1059261"/>
                </a:lnTo>
                <a:lnTo>
                  <a:pt x="1640023" y="1017001"/>
                </a:lnTo>
                <a:lnTo>
                  <a:pt x="1652132" y="973736"/>
                </a:lnTo>
                <a:lnTo>
                  <a:pt x="1661687" y="929538"/>
                </a:lnTo>
                <a:lnTo>
                  <a:pt x="1668609" y="884483"/>
                </a:lnTo>
                <a:lnTo>
                  <a:pt x="1672819" y="838645"/>
                </a:lnTo>
                <a:lnTo>
                  <a:pt x="1674240" y="792099"/>
                </a:lnTo>
                <a:lnTo>
                  <a:pt x="1672819" y="745564"/>
                </a:lnTo>
                <a:lnTo>
                  <a:pt x="1668609" y="699737"/>
                </a:lnTo>
                <a:lnTo>
                  <a:pt x="1661687" y="654691"/>
                </a:lnTo>
                <a:lnTo>
                  <a:pt x="1652132" y="610501"/>
                </a:lnTo>
                <a:lnTo>
                  <a:pt x="1640023" y="567242"/>
                </a:lnTo>
                <a:lnTo>
                  <a:pt x="1625438" y="524986"/>
                </a:lnTo>
                <a:lnTo>
                  <a:pt x="1608456" y="483810"/>
                </a:lnTo>
                <a:lnTo>
                  <a:pt x="1589156" y="443787"/>
                </a:lnTo>
                <a:lnTo>
                  <a:pt x="1567615" y="404991"/>
                </a:lnTo>
                <a:lnTo>
                  <a:pt x="1543912" y="367497"/>
                </a:lnTo>
                <a:lnTo>
                  <a:pt x="1518125" y="331380"/>
                </a:lnTo>
                <a:lnTo>
                  <a:pt x="1490334" y="296713"/>
                </a:lnTo>
                <a:lnTo>
                  <a:pt x="1460617" y="263571"/>
                </a:lnTo>
                <a:lnTo>
                  <a:pt x="1429051" y="232029"/>
                </a:lnTo>
                <a:lnTo>
                  <a:pt x="1395716" y="202160"/>
                </a:lnTo>
                <a:lnTo>
                  <a:pt x="1360690" y="174039"/>
                </a:lnTo>
                <a:lnTo>
                  <a:pt x="1324052" y="147740"/>
                </a:lnTo>
                <a:lnTo>
                  <a:pt x="1285880" y="123339"/>
                </a:lnTo>
                <a:lnTo>
                  <a:pt x="1246252" y="100908"/>
                </a:lnTo>
                <a:lnTo>
                  <a:pt x="1205248" y="80523"/>
                </a:lnTo>
                <a:lnTo>
                  <a:pt x="1162944" y="62257"/>
                </a:lnTo>
                <a:lnTo>
                  <a:pt x="1119421" y="46186"/>
                </a:lnTo>
                <a:lnTo>
                  <a:pt x="1074756" y="32383"/>
                </a:lnTo>
                <a:lnTo>
                  <a:pt x="1029029" y="20923"/>
                </a:lnTo>
                <a:lnTo>
                  <a:pt x="982316" y="11881"/>
                </a:lnTo>
                <a:lnTo>
                  <a:pt x="934698" y="5330"/>
                </a:lnTo>
                <a:lnTo>
                  <a:pt x="886252" y="1344"/>
                </a:lnTo>
                <a:lnTo>
                  <a:pt x="837057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204711" y="2379852"/>
            <a:ext cx="1674495" cy="1584325"/>
          </a:xfrm>
          <a:custGeom>
            <a:avLst/>
            <a:gdLst/>
            <a:ahLst/>
            <a:cxnLst/>
            <a:rect l="l" t="t" r="r" b="b"/>
            <a:pathLst>
              <a:path w="1674495" h="1584325">
                <a:moveTo>
                  <a:pt x="0" y="792099"/>
                </a:moveTo>
                <a:lnTo>
                  <a:pt x="1421" y="745564"/>
                </a:lnTo>
                <a:lnTo>
                  <a:pt x="5631" y="699737"/>
                </a:lnTo>
                <a:lnTo>
                  <a:pt x="12553" y="654691"/>
                </a:lnTo>
                <a:lnTo>
                  <a:pt x="22107" y="610501"/>
                </a:lnTo>
                <a:lnTo>
                  <a:pt x="34216" y="567242"/>
                </a:lnTo>
                <a:lnTo>
                  <a:pt x="48800" y="524986"/>
                </a:lnTo>
                <a:lnTo>
                  <a:pt x="65782" y="483810"/>
                </a:lnTo>
                <a:lnTo>
                  <a:pt x="85081" y="443787"/>
                </a:lnTo>
                <a:lnTo>
                  <a:pt x="106621" y="404991"/>
                </a:lnTo>
                <a:lnTo>
                  <a:pt x="130323" y="367497"/>
                </a:lnTo>
                <a:lnTo>
                  <a:pt x="156107" y="331380"/>
                </a:lnTo>
                <a:lnTo>
                  <a:pt x="183896" y="296713"/>
                </a:lnTo>
                <a:lnTo>
                  <a:pt x="213611" y="263571"/>
                </a:lnTo>
                <a:lnTo>
                  <a:pt x="245173" y="232029"/>
                </a:lnTo>
                <a:lnTo>
                  <a:pt x="278504" y="202160"/>
                </a:lnTo>
                <a:lnTo>
                  <a:pt x="313526" y="174039"/>
                </a:lnTo>
                <a:lnTo>
                  <a:pt x="350159" y="147740"/>
                </a:lnTo>
                <a:lnTo>
                  <a:pt x="388326" y="123339"/>
                </a:lnTo>
                <a:lnTo>
                  <a:pt x="427948" y="100908"/>
                </a:lnTo>
                <a:lnTo>
                  <a:pt x="468946" y="80523"/>
                </a:lnTo>
                <a:lnTo>
                  <a:pt x="511242" y="62257"/>
                </a:lnTo>
                <a:lnTo>
                  <a:pt x="554757" y="46186"/>
                </a:lnTo>
                <a:lnTo>
                  <a:pt x="599413" y="32383"/>
                </a:lnTo>
                <a:lnTo>
                  <a:pt x="645131" y="20923"/>
                </a:lnTo>
                <a:lnTo>
                  <a:pt x="691833" y="11881"/>
                </a:lnTo>
                <a:lnTo>
                  <a:pt x="739441" y="5330"/>
                </a:lnTo>
                <a:lnTo>
                  <a:pt x="787874" y="1344"/>
                </a:lnTo>
                <a:lnTo>
                  <a:pt x="837057" y="0"/>
                </a:lnTo>
                <a:lnTo>
                  <a:pt x="886252" y="1344"/>
                </a:lnTo>
                <a:lnTo>
                  <a:pt x="934698" y="5330"/>
                </a:lnTo>
                <a:lnTo>
                  <a:pt x="982316" y="11881"/>
                </a:lnTo>
                <a:lnTo>
                  <a:pt x="1029029" y="20923"/>
                </a:lnTo>
                <a:lnTo>
                  <a:pt x="1074756" y="32383"/>
                </a:lnTo>
                <a:lnTo>
                  <a:pt x="1119421" y="46186"/>
                </a:lnTo>
                <a:lnTo>
                  <a:pt x="1162944" y="62257"/>
                </a:lnTo>
                <a:lnTo>
                  <a:pt x="1205248" y="80523"/>
                </a:lnTo>
                <a:lnTo>
                  <a:pt x="1246252" y="100908"/>
                </a:lnTo>
                <a:lnTo>
                  <a:pt x="1285880" y="123339"/>
                </a:lnTo>
                <a:lnTo>
                  <a:pt x="1324052" y="147740"/>
                </a:lnTo>
                <a:lnTo>
                  <a:pt x="1360690" y="174039"/>
                </a:lnTo>
                <a:lnTo>
                  <a:pt x="1395716" y="202160"/>
                </a:lnTo>
                <a:lnTo>
                  <a:pt x="1429051" y="232028"/>
                </a:lnTo>
                <a:lnTo>
                  <a:pt x="1460617" y="263571"/>
                </a:lnTo>
                <a:lnTo>
                  <a:pt x="1490334" y="296713"/>
                </a:lnTo>
                <a:lnTo>
                  <a:pt x="1518125" y="331380"/>
                </a:lnTo>
                <a:lnTo>
                  <a:pt x="1543912" y="367497"/>
                </a:lnTo>
                <a:lnTo>
                  <a:pt x="1567615" y="404991"/>
                </a:lnTo>
                <a:lnTo>
                  <a:pt x="1589156" y="443787"/>
                </a:lnTo>
                <a:lnTo>
                  <a:pt x="1608456" y="483810"/>
                </a:lnTo>
                <a:lnTo>
                  <a:pt x="1625438" y="524986"/>
                </a:lnTo>
                <a:lnTo>
                  <a:pt x="1640023" y="567242"/>
                </a:lnTo>
                <a:lnTo>
                  <a:pt x="1652132" y="610501"/>
                </a:lnTo>
                <a:lnTo>
                  <a:pt x="1661687" y="654691"/>
                </a:lnTo>
                <a:lnTo>
                  <a:pt x="1668609" y="699737"/>
                </a:lnTo>
                <a:lnTo>
                  <a:pt x="1672819" y="745564"/>
                </a:lnTo>
                <a:lnTo>
                  <a:pt x="1674240" y="792099"/>
                </a:lnTo>
                <a:lnTo>
                  <a:pt x="1672819" y="838645"/>
                </a:lnTo>
                <a:lnTo>
                  <a:pt x="1668609" y="884483"/>
                </a:lnTo>
                <a:lnTo>
                  <a:pt x="1661687" y="929538"/>
                </a:lnTo>
                <a:lnTo>
                  <a:pt x="1652132" y="973736"/>
                </a:lnTo>
                <a:lnTo>
                  <a:pt x="1640023" y="1017001"/>
                </a:lnTo>
                <a:lnTo>
                  <a:pt x="1625438" y="1059261"/>
                </a:lnTo>
                <a:lnTo>
                  <a:pt x="1608456" y="1100441"/>
                </a:lnTo>
                <a:lnTo>
                  <a:pt x="1589156" y="1140466"/>
                </a:lnTo>
                <a:lnTo>
                  <a:pt x="1567615" y="1179262"/>
                </a:lnTo>
                <a:lnTo>
                  <a:pt x="1543912" y="1216756"/>
                </a:lnTo>
                <a:lnTo>
                  <a:pt x="1518125" y="1252872"/>
                </a:lnTo>
                <a:lnTo>
                  <a:pt x="1490334" y="1287537"/>
                </a:lnTo>
                <a:lnTo>
                  <a:pt x="1460617" y="1320677"/>
                </a:lnTo>
                <a:lnTo>
                  <a:pt x="1429051" y="1352216"/>
                </a:lnTo>
                <a:lnTo>
                  <a:pt x="1395716" y="1382081"/>
                </a:lnTo>
                <a:lnTo>
                  <a:pt x="1360690" y="1410198"/>
                </a:lnTo>
                <a:lnTo>
                  <a:pt x="1324052" y="1436492"/>
                </a:lnTo>
                <a:lnTo>
                  <a:pt x="1285880" y="1460890"/>
                </a:lnTo>
                <a:lnTo>
                  <a:pt x="1246252" y="1483316"/>
                </a:lnTo>
                <a:lnTo>
                  <a:pt x="1205248" y="1503697"/>
                </a:lnTo>
                <a:lnTo>
                  <a:pt x="1162944" y="1521958"/>
                </a:lnTo>
                <a:lnTo>
                  <a:pt x="1119421" y="1538025"/>
                </a:lnTo>
                <a:lnTo>
                  <a:pt x="1074756" y="1551824"/>
                </a:lnTo>
                <a:lnTo>
                  <a:pt x="1029029" y="1563280"/>
                </a:lnTo>
                <a:lnTo>
                  <a:pt x="982316" y="1572320"/>
                </a:lnTo>
                <a:lnTo>
                  <a:pt x="934698" y="1578869"/>
                </a:lnTo>
                <a:lnTo>
                  <a:pt x="886252" y="1582853"/>
                </a:lnTo>
                <a:lnTo>
                  <a:pt x="837057" y="1584198"/>
                </a:lnTo>
                <a:lnTo>
                  <a:pt x="787874" y="1582853"/>
                </a:lnTo>
                <a:lnTo>
                  <a:pt x="739441" y="1578869"/>
                </a:lnTo>
                <a:lnTo>
                  <a:pt x="691833" y="1572320"/>
                </a:lnTo>
                <a:lnTo>
                  <a:pt x="645131" y="1563280"/>
                </a:lnTo>
                <a:lnTo>
                  <a:pt x="599413" y="1551824"/>
                </a:lnTo>
                <a:lnTo>
                  <a:pt x="554757" y="1538025"/>
                </a:lnTo>
                <a:lnTo>
                  <a:pt x="511242" y="1521958"/>
                </a:lnTo>
                <a:lnTo>
                  <a:pt x="468946" y="1503697"/>
                </a:lnTo>
                <a:lnTo>
                  <a:pt x="427948" y="1483316"/>
                </a:lnTo>
                <a:lnTo>
                  <a:pt x="388326" y="1460890"/>
                </a:lnTo>
                <a:lnTo>
                  <a:pt x="350159" y="1436492"/>
                </a:lnTo>
                <a:lnTo>
                  <a:pt x="313526" y="1410198"/>
                </a:lnTo>
                <a:lnTo>
                  <a:pt x="278504" y="1382081"/>
                </a:lnTo>
                <a:lnTo>
                  <a:pt x="245173" y="1352216"/>
                </a:lnTo>
                <a:lnTo>
                  <a:pt x="213611" y="1320677"/>
                </a:lnTo>
                <a:lnTo>
                  <a:pt x="183896" y="1287537"/>
                </a:lnTo>
                <a:lnTo>
                  <a:pt x="156107" y="1252872"/>
                </a:lnTo>
                <a:lnTo>
                  <a:pt x="130323" y="1216756"/>
                </a:lnTo>
                <a:lnTo>
                  <a:pt x="106621" y="1179262"/>
                </a:lnTo>
                <a:lnTo>
                  <a:pt x="85081" y="1140466"/>
                </a:lnTo>
                <a:lnTo>
                  <a:pt x="65782" y="1100441"/>
                </a:lnTo>
                <a:lnTo>
                  <a:pt x="48800" y="1059261"/>
                </a:lnTo>
                <a:lnTo>
                  <a:pt x="34216" y="1017001"/>
                </a:lnTo>
                <a:lnTo>
                  <a:pt x="22107" y="973736"/>
                </a:lnTo>
                <a:lnTo>
                  <a:pt x="12553" y="929538"/>
                </a:lnTo>
                <a:lnTo>
                  <a:pt x="5631" y="884483"/>
                </a:lnTo>
                <a:lnTo>
                  <a:pt x="1421" y="838645"/>
                </a:lnTo>
                <a:lnTo>
                  <a:pt x="0" y="792099"/>
                </a:lnTo>
                <a:close/>
              </a:path>
            </a:pathLst>
          </a:custGeom>
          <a:ln w="26424">
            <a:solidFill>
              <a:srgbClr val="88A3A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6598666" y="2940557"/>
            <a:ext cx="887730" cy="4533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1400" b="1" spc="-5" dirty="0">
                <a:latin typeface="Arial"/>
                <a:cs typeface="Arial"/>
              </a:rPr>
              <a:t>Európai</a:t>
            </a:r>
            <a:endParaRPr sz="14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400" b="1" dirty="0">
                <a:latin typeface="Arial"/>
                <a:cs typeface="Arial"/>
              </a:rPr>
              <a:t>Parlame</a:t>
            </a:r>
            <a:r>
              <a:rPr sz="1400" b="1" spc="-10" dirty="0">
                <a:latin typeface="Arial"/>
                <a:cs typeface="Arial"/>
              </a:rPr>
              <a:t>n</a:t>
            </a:r>
            <a:r>
              <a:rPr sz="1400" b="1" dirty="0">
                <a:latin typeface="Arial"/>
                <a:cs typeface="Arial"/>
              </a:rPr>
              <a:t>t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012310" y="4575175"/>
            <a:ext cx="1674495" cy="1584325"/>
          </a:xfrm>
          <a:custGeom>
            <a:avLst/>
            <a:gdLst/>
            <a:ahLst/>
            <a:cxnLst/>
            <a:rect l="l" t="t" r="r" b="b"/>
            <a:pathLst>
              <a:path w="1674495" h="1584325">
                <a:moveTo>
                  <a:pt x="837184" y="0"/>
                </a:moveTo>
                <a:lnTo>
                  <a:pt x="788001" y="1344"/>
                </a:lnTo>
                <a:lnTo>
                  <a:pt x="739566" y="5328"/>
                </a:lnTo>
                <a:lnTo>
                  <a:pt x="691956" y="11877"/>
                </a:lnTo>
                <a:lnTo>
                  <a:pt x="645251" y="20917"/>
                </a:lnTo>
                <a:lnTo>
                  <a:pt x="599529" y="32373"/>
                </a:lnTo>
                <a:lnTo>
                  <a:pt x="554869" y="46172"/>
                </a:lnTo>
                <a:lnTo>
                  <a:pt x="511349" y="62239"/>
                </a:lnTo>
                <a:lnTo>
                  <a:pt x="469048" y="80500"/>
                </a:lnTo>
                <a:lnTo>
                  <a:pt x="428044" y="100881"/>
                </a:lnTo>
                <a:lnTo>
                  <a:pt x="388416" y="123307"/>
                </a:lnTo>
                <a:lnTo>
                  <a:pt x="350243" y="147705"/>
                </a:lnTo>
                <a:lnTo>
                  <a:pt x="313603" y="173999"/>
                </a:lnTo>
                <a:lnTo>
                  <a:pt x="278575" y="202116"/>
                </a:lnTo>
                <a:lnTo>
                  <a:pt x="245237" y="231981"/>
                </a:lnTo>
                <a:lnTo>
                  <a:pt x="213667" y="263520"/>
                </a:lnTo>
                <a:lnTo>
                  <a:pt x="183946" y="296660"/>
                </a:lnTo>
                <a:lnTo>
                  <a:pt x="156150" y="331325"/>
                </a:lnTo>
                <a:lnTo>
                  <a:pt x="130360" y="367441"/>
                </a:lnTo>
                <a:lnTo>
                  <a:pt x="106652" y="404935"/>
                </a:lnTo>
                <a:lnTo>
                  <a:pt x="85107" y="443731"/>
                </a:lnTo>
                <a:lnTo>
                  <a:pt x="65801" y="483756"/>
                </a:lnTo>
                <a:lnTo>
                  <a:pt x="48815" y="524936"/>
                </a:lnTo>
                <a:lnTo>
                  <a:pt x="34227" y="567196"/>
                </a:lnTo>
                <a:lnTo>
                  <a:pt x="22115" y="610461"/>
                </a:lnTo>
                <a:lnTo>
                  <a:pt x="12557" y="654659"/>
                </a:lnTo>
                <a:lnTo>
                  <a:pt x="5633" y="699714"/>
                </a:lnTo>
                <a:lnTo>
                  <a:pt x="1421" y="745552"/>
                </a:lnTo>
                <a:lnTo>
                  <a:pt x="0" y="792099"/>
                </a:lnTo>
                <a:lnTo>
                  <a:pt x="1421" y="838639"/>
                </a:lnTo>
                <a:lnTo>
                  <a:pt x="5633" y="884471"/>
                </a:lnTo>
                <a:lnTo>
                  <a:pt x="12557" y="929521"/>
                </a:lnTo>
                <a:lnTo>
                  <a:pt x="22115" y="973715"/>
                </a:lnTo>
                <a:lnTo>
                  <a:pt x="34227" y="1016977"/>
                </a:lnTo>
                <a:lnTo>
                  <a:pt x="48815" y="1059234"/>
                </a:lnTo>
                <a:lnTo>
                  <a:pt x="65801" y="1100412"/>
                </a:lnTo>
                <a:lnTo>
                  <a:pt x="85107" y="1140436"/>
                </a:lnTo>
                <a:lnTo>
                  <a:pt x="106652" y="1179231"/>
                </a:lnTo>
                <a:lnTo>
                  <a:pt x="130360" y="1216724"/>
                </a:lnTo>
                <a:lnTo>
                  <a:pt x="156150" y="1252840"/>
                </a:lnTo>
                <a:lnTo>
                  <a:pt x="183946" y="1287506"/>
                </a:lnTo>
                <a:lnTo>
                  <a:pt x="213667" y="1320646"/>
                </a:lnTo>
                <a:lnTo>
                  <a:pt x="245236" y="1352186"/>
                </a:lnTo>
                <a:lnTo>
                  <a:pt x="278575" y="1382052"/>
                </a:lnTo>
                <a:lnTo>
                  <a:pt x="313603" y="1410171"/>
                </a:lnTo>
                <a:lnTo>
                  <a:pt x="350243" y="1436466"/>
                </a:lnTo>
                <a:lnTo>
                  <a:pt x="388416" y="1460865"/>
                </a:lnTo>
                <a:lnTo>
                  <a:pt x="428044" y="1483293"/>
                </a:lnTo>
                <a:lnTo>
                  <a:pt x="469048" y="1503675"/>
                </a:lnTo>
                <a:lnTo>
                  <a:pt x="511349" y="1521938"/>
                </a:lnTo>
                <a:lnTo>
                  <a:pt x="554869" y="1538007"/>
                </a:lnTo>
                <a:lnTo>
                  <a:pt x="599529" y="1551807"/>
                </a:lnTo>
                <a:lnTo>
                  <a:pt x="645251" y="1563265"/>
                </a:lnTo>
                <a:lnTo>
                  <a:pt x="691956" y="1572306"/>
                </a:lnTo>
                <a:lnTo>
                  <a:pt x="739566" y="1578856"/>
                </a:lnTo>
                <a:lnTo>
                  <a:pt x="788001" y="1582840"/>
                </a:lnTo>
                <a:lnTo>
                  <a:pt x="837184" y="1584185"/>
                </a:lnTo>
                <a:lnTo>
                  <a:pt x="886366" y="1582840"/>
                </a:lnTo>
                <a:lnTo>
                  <a:pt x="934801" y="1578856"/>
                </a:lnTo>
                <a:lnTo>
                  <a:pt x="982411" y="1572306"/>
                </a:lnTo>
                <a:lnTo>
                  <a:pt x="1029116" y="1563265"/>
                </a:lnTo>
                <a:lnTo>
                  <a:pt x="1074838" y="1551807"/>
                </a:lnTo>
                <a:lnTo>
                  <a:pt x="1119498" y="1538007"/>
                </a:lnTo>
                <a:lnTo>
                  <a:pt x="1163018" y="1521938"/>
                </a:lnTo>
                <a:lnTo>
                  <a:pt x="1205319" y="1503675"/>
                </a:lnTo>
                <a:lnTo>
                  <a:pt x="1246323" y="1483293"/>
                </a:lnTo>
                <a:lnTo>
                  <a:pt x="1285951" y="1460865"/>
                </a:lnTo>
                <a:lnTo>
                  <a:pt x="1324124" y="1436466"/>
                </a:lnTo>
                <a:lnTo>
                  <a:pt x="1360764" y="1410171"/>
                </a:lnTo>
                <a:lnTo>
                  <a:pt x="1395792" y="1382052"/>
                </a:lnTo>
                <a:lnTo>
                  <a:pt x="1429130" y="1352186"/>
                </a:lnTo>
                <a:lnTo>
                  <a:pt x="1460700" y="1320646"/>
                </a:lnTo>
                <a:lnTo>
                  <a:pt x="1490421" y="1287506"/>
                </a:lnTo>
                <a:lnTo>
                  <a:pt x="1518217" y="1252840"/>
                </a:lnTo>
                <a:lnTo>
                  <a:pt x="1544007" y="1216724"/>
                </a:lnTo>
                <a:lnTo>
                  <a:pt x="1567715" y="1179231"/>
                </a:lnTo>
                <a:lnTo>
                  <a:pt x="1589260" y="1140436"/>
                </a:lnTo>
                <a:lnTo>
                  <a:pt x="1608566" y="1100412"/>
                </a:lnTo>
                <a:lnTo>
                  <a:pt x="1625552" y="1059234"/>
                </a:lnTo>
                <a:lnTo>
                  <a:pt x="1640140" y="1016977"/>
                </a:lnTo>
                <a:lnTo>
                  <a:pt x="1652252" y="973715"/>
                </a:lnTo>
                <a:lnTo>
                  <a:pt x="1661810" y="929521"/>
                </a:lnTo>
                <a:lnTo>
                  <a:pt x="1668734" y="884471"/>
                </a:lnTo>
                <a:lnTo>
                  <a:pt x="1672946" y="838639"/>
                </a:lnTo>
                <a:lnTo>
                  <a:pt x="1674367" y="792099"/>
                </a:lnTo>
                <a:lnTo>
                  <a:pt x="1672946" y="745552"/>
                </a:lnTo>
                <a:lnTo>
                  <a:pt x="1668734" y="699714"/>
                </a:lnTo>
                <a:lnTo>
                  <a:pt x="1661810" y="654659"/>
                </a:lnTo>
                <a:lnTo>
                  <a:pt x="1652252" y="610461"/>
                </a:lnTo>
                <a:lnTo>
                  <a:pt x="1640140" y="567196"/>
                </a:lnTo>
                <a:lnTo>
                  <a:pt x="1625552" y="524936"/>
                </a:lnTo>
                <a:lnTo>
                  <a:pt x="1608566" y="483756"/>
                </a:lnTo>
                <a:lnTo>
                  <a:pt x="1589260" y="443731"/>
                </a:lnTo>
                <a:lnTo>
                  <a:pt x="1567715" y="404935"/>
                </a:lnTo>
                <a:lnTo>
                  <a:pt x="1544007" y="367441"/>
                </a:lnTo>
                <a:lnTo>
                  <a:pt x="1518217" y="331325"/>
                </a:lnTo>
                <a:lnTo>
                  <a:pt x="1490421" y="296660"/>
                </a:lnTo>
                <a:lnTo>
                  <a:pt x="1460700" y="263520"/>
                </a:lnTo>
                <a:lnTo>
                  <a:pt x="1429131" y="231981"/>
                </a:lnTo>
                <a:lnTo>
                  <a:pt x="1395792" y="202116"/>
                </a:lnTo>
                <a:lnTo>
                  <a:pt x="1360764" y="173999"/>
                </a:lnTo>
                <a:lnTo>
                  <a:pt x="1324124" y="147705"/>
                </a:lnTo>
                <a:lnTo>
                  <a:pt x="1285951" y="123307"/>
                </a:lnTo>
                <a:lnTo>
                  <a:pt x="1246323" y="100881"/>
                </a:lnTo>
                <a:lnTo>
                  <a:pt x="1205319" y="80500"/>
                </a:lnTo>
                <a:lnTo>
                  <a:pt x="1163018" y="62239"/>
                </a:lnTo>
                <a:lnTo>
                  <a:pt x="1119498" y="46172"/>
                </a:lnTo>
                <a:lnTo>
                  <a:pt x="1074838" y="32373"/>
                </a:lnTo>
                <a:lnTo>
                  <a:pt x="1029116" y="20917"/>
                </a:lnTo>
                <a:lnTo>
                  <a:pt x="982411" y="11877"/>
                </a:lnTo>
                <a:lnTo>
                  <a:pt x="934801" y="5328"/>
                </a:lnTo>
                <a:lnTo>
                  <a:pt x="886366" y="1344"/>
                </a:lnTo>
                <a:lnTo>
                  <a:pt x="837184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012310" y="4575175"/>
            <a:ext cx="1674495" cy="1584325"/>
          </a:xfrm>
          <a:custGeom>
            <a:avLst/>
            <a:gdLst/>
            <a:ahLst/>
            <a:cxnLst/>
            <a:rect l="l" t="t" r="r" b="b"/>
            <a:pathLst>
              <a:path w="1674495" h="1584325">
                <a:moveTo>
                  <a:pt x="0" y="792099"/>
                </a:moveTo>
                <a:lnTo>
                  <a:pt x="1421" y="745552"/>
                </a:lnTo>
                <a:lnTo>
                  <a:pt x="5633" y="699714"/>
                </a:lnTo>
                <a:lnTo>
                  <a:pt x="12557" y="654659"/>
                </a:lnTo>
                <a:lnTo>
                  <a:pt x="22115" y="610461"/>
                </a:lnTo>
                <a:lnTo>
                  <a:pt x="34227" y="567196"/>
                </a:lnTo>
                <a:lnTo>
                  <a:pt x="48815" y="524936"/>
                </a:lnTo>
                <a:lnTo>
                  <a:pt x="65801" y="483756"/>
                </a:lnTo>
                <a:lnTo>
                  <a:pt x="85107" y="443731"/>
                </a:lnTo>
                <a:lnTo>
                  <a:pt x="106652" y="404935"/>
                </a:lnTo>
                <a:lnTo>
                  <a:pt x="130360" y="367441"/>
                </a:lnTo>
                <a:lnTo>
                  <a:pt x="156150" y="331325"/>
                </a:lnTo>
                <a:lnTo>
                  <a:pt x="183946" y="296660"/>
                </a:lnTo>
                <a:lnTo>
                  <a:pt x="213667" y="263520"/>
                </a:lnTo>
                <a:lnTo>
                  <a:pt x="245237" y="231981"/>
                </a:lnTo>
                <a:lnTo>
                  <a:pt x="278575" y="202116"/>
                </a:lnTo>
                <a:lnTo>
                  <a:pt x="313603" y="173999"/>
                </a:lnTo>
                <a:lnTo>
                  <a:pt x="350243" y="147705"/>
                </a:lnTo>
                <a:lnTo>
                  <a:pt x="388416" y="123307"/>
                </a:lnTo>
                <a:lnTo>
                  <a:pt x="428044" y="100881"/>
                </a:lnTo>
                <a:lnTo>
                  <a:pt x="469048" y="80500"/>
                </a:lnTo>
                <a:lnTo>
                  <a:pt x="511349" y="62239"/>
                </a:lnTo>
                <a:lnTo>
                  <a:pt x="554869" y="46172"/>
                </a:lnTo>
                <a:lnTo>
                  <a:pt x="599529" y="32373"/>
                </a:lnTo>
                <a:lnTo>
                  <a:pt x="645251" y="20917"/>
                </a:lnTo>
                <a:lnTo>
                  <a:pt x="691956" y="11877"/>
                </a:lnTo>
                <a:lnTo>
                  <a:pt x="739566" y="5328"/>
                </a:lnTo>
                <a:lnTo>
                  <a:pt x="788001" y="1344"/>
                </a:lnTo>
                <a:lnTo>
                  <a:pt x="837184" y="0"/>
                </a:lnTo>
                <a:lnTo>
                  <a:pt x="886366" y="1344"/>
                </a:lnTo>
                <a:lnTo>
                  <a:pt x="934801" y="5328"/>
                </a:lnTo>
                <a:lnTo>
                  <a:pt x="982411" y="11877"/>
                </a:lnTo>
                <a:lnTo>
                  <a:pt x="1029116" y="20917"/>
                </a:lnTo>
                <a:lnTo>
                  <a:pt x="1074838" y="32373"/>
                </a:lnTo>
                <a:lnTo>
                  <a:pt x="1119498" y="46172"/>
                </a:lnTo>
                <a:lnTo>
                  <a:pt x="1163018" y="62239"/>
                </a:lnTo>
                <a:lnTo>
                  <a:pt x="1205319" y="80500"/>
                </a:lnTo>
                <a:lnTo>
                  <a:pt x="1246323" y="100881"/>
                </a:lnTo>
                <a:lnTo>
                  <a:pt x="1285951" y="123307"/>
                </a:lnTo>
                <a:lnTo>
                  <a:pt x="1324124" y="147705"/>
                </a:lnTo>
                <a:lnTo>
                  <a:pt x="1360764" y="173999"/>
                </a:lnTo>
                <a:lnTo>
                  <a:pt x="1395792" y="202116"/>
                </a:lnTo>
                <a:lnTo>
                  <a:pt x="1429130" y="231981"/>
                </a:lnTo>
                <a:lnTo>
                  <a:pt x="1460700" y="263520"/>
                </a:lnTo>
                <a:lnTo>
                  <a:pt x="1490421" y="296660"/>
                </a:lnTo>
                <a:lnTo>
                  <a:pt x="1518217" y="331325"/>
                </a:lnTo>
                <a:lnTo>
                  <a:pt x="1544007" y="367441"/>
                </a:lnTo>
                <a:lnTo>
                  <a:pt x="1567715" y="404935"/>
                </a:lnTo>
                <a:lnTo>
                  <a:pt x="1589260" y="443731"/>
                </a:lnTo>
                <a:lnTo>
                  <a:pt x="1608566" y="483756"/>
                </a:lnTo>
                <a:lnTo>
                  <a:pt x="1625552" y="524936"/>
                </a:lnTo>
                <a:lnTo>
                  <a:pt x="1640140" y="567196"/>
                </a:lnTo>
                <a:lnTo>
                  <a:pt x="1652252" y="610461"/>
                </a:lnTo>
                <a:lnTo>
                  <a:pt x="1661810" y="654659"/>
                </a:lnTo>
                <a:lnTo>
                  <a:pt x="1668734" y="699714"/>
                </a:lnTo>
                <a:lnTo>
                  <a:pt x="1672946" y="745552"/>
                </a:lnTo>
                <a:lnTo>
                  <a:pt x="1674367" y="792099"/>
                </a:lnTo>
                <a:lnTo>
                  <a:pt x="1672946" y="838639"/>
                </a:lnTo>
                <a:lnTo>
                  <a:pt x="1668734" y="884471"/>
                </a:lnTo>
                <a:lnTo>
                  <a:pt x="1661810" y="929521"/>
                </a:lnTo>
                <a:lnTo>
                  <a:pt x="1652252" y="973715"/>
                </a:lnTo>
                <a:lnTo>
                  <a:pt x="1640140" y="1016977"/>
                </a:lnTo>
                <a:lnTo>
                  <a:pt x="1625552" y="1059234"/>
                </a:lnTo>
                <a:lnTo>
                  <a:pt x="1608566" y="1100412"/>
                </a:lnTo>
                <a:lnTo>
                  <a:pt x="1589260" y="1140436"/>
                </a:lnTo>
                <a:lnTo>
                  <a:pt x="1567715" y="1179231"/>
                </a:lnTo>
                <a:lnTo>
                  <a:pt x="1544007" y="1216724"/>
                </a:lnTo>
                <a:lnTo>
                  <a:pt x="1518217" y="1252840"/>
                </a:lnTo>
                <a:lnTo>
                  <a:pt x="1490421" y="1287506"/>
                </a:lnTo>
                <a:lnTo>
                  <a:pt x="1460700" y="1320646"/>
                </a:lnTo>
                <a:lnTo>
                  <a:pt x="1429130" y="1352186"/>
                </a:lnTo>
                <a:lnTo>
                  <a:pt x="1395792" y="1382052"/>
                </a:lnTo>
                <a:lnTo>
                  <a:pt x="1360764" y="1410171"/>
                </a:lnTo>
                <a:lnTo>
                  <a:pt x="1324124" y="1436466"/>
                </a:lnTo>
                <a:lnTo>
                  <a:pt x="1285951" y="1460865"/>
                </a:lnTo>
                <a:lnTo>
                  <a:pt x="1246323" y="1483293"/>
                </a:lnTo>
                <a:lnTo>
                  <a:pt x="1205319" y="1503675"/>
                </a:lnTo>
                <a:lnTo>
                  <a:pt x="1163018" y="1521938"/>
                </a:lnTo>
                <a:lnTo>
                  <a:pt x="1119498" y="1538007"/>
                </a:lnTo>
                <a:lnTo>
                  <a:pt x="1074838" y="1551807"/>
                </a:lnTo>
                <a:lnTo>
                  <a:pt x="1029116" y="1563265"/>
                </a:lnTo>
                <a:lnTo>
                  <a:pt x="982411" y="1572306"/>
                </a:lnTo>
                <a:lnTo>
                  <a:pt x="934801" y="1578856"/>
                </a:lnTo>
                <a:lnTo>
                  <a:pt x="886366" y="1582840"/>
                </a:lnTo>
                <a:lnTo>
                  <a:pt x="837184" y="1584185"/>
                </a:lnTo>
                <a:lnTo>
                  <a:pt x="788001" y="1582840"/>
                </a:lnTo>
                <a:lnTo>
                  <a:pt x="739566" y="1578856"/>
                </a:lnTo>
                <a:lnTo>
                  <a:pt x="691956" y="1572306"/>
                </a:lnTo>
                <a:lnTo>
                  <a:pt x="645251" y="1563265"/>
                </a:lnTo>
                <a:lnTo>
                  <a:pt x="599529" y="1551807"/>
                </a:lnTo>
                <a:lnTo>
                  <a:pt x="554869" y="1538007"/>
                </a:lnTo>
                <a:lnTo>
                  <a:pt x="511349" y="1521938"/>
                </a:lnTo>
                <a:lnTo>
                  <a:pt x="469048" y="1503675"/>
                </a:lnTo>
                <a:lnTo>
                  <a:pt x="428044" y="1483293"/>
                </a:lnTo>
                <a:lnTo>
                  <a:pt x="388416" y="1460865"/>
                </a:lnTo>
                <a:lnTo>
                  <a:pt x="350243" y="1436466"/>
                </a:lnTo>
                <a:lnTo>
                  <a:pt x="313603" y="1410171"/>
                </a:lnTo>
                <a:lnTo>
                  <a:pt x="278575" y="1382052"/>
                </a:lnTo>
                <a:lnTo>
                  <a:pt x="245236" y="1352186"/>
                </a:lnTo>
                <a:lnTo>
                  <a:pt x="213667" y="1320646"/>
                </a:lnTo>
                <a:lnTo>
                  <a:pt x="183946" y="1287506"/>
                </a:lnTo>
                <a:lnTo>
                  <a:pt x="156150" y="1252840"/>
                </a:lnTo>
                <a:lnTo>
                  <a:pt x="130360" y="1216724"/>
                </a:lnTo>
                <a:lnTo>
                  <a:pt x="106652" y="1179231"/>
                </a:lnTo>
                <a:lnTo>
                  <a:pt x="85107" y="1140436"/>
                </a:lnTo>
                <a:lnTo>
                  <a:pt x="65801" y="1100412"/>
                </a:lnTo>
                <a:lnTo>
                  <a:pt x="48815" y="1059234"/>
                </a:lnTo>
                <a:lnTo>
                  <a:pt x="34227" y="1016977"/>
                </a:lnTo>
                <a:lnTo>
                  <a:pt x="22115" y="973715"/>
                </a:lnTo>
                <a:lnTo>
                  <a:pt x="12557" y="929521"/>
                </a:lnTo>
                <a:lnTo>
                  <a:pt x="5633" y="884471"/>
                </a:lnTo>
                <a:lnTo>
                  <a:pt x="1421" y="838639"/>
                </a:lnTo>
                <a:lnTo>
                  <a:pt x="0" y="792099"/>
                </a:lnTo>
                <a:close/>
              </a:path>
            </a:pathLst>
          </a:custGeom>
          <a:ln w="26424">
            <a:solidFill>
              <a:srgbClr val="88A3A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4338954" y="5136260"/>
            <a:ext cx="1021080" cy="4533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latin typeface="Arial"/>
                <a:cs typeface="Arial"/>
              </a:rPr>
              <a:t>EU</a:t>
            </a:r>
            <a:r>
              <a:rPr sz="1400" b="1" spc="-70" dirty="0">
                <a:latin typeface="Arial"/>
                <a:cs typeface="Arial"/>
              </a:rPr>
              <a:t> </a:t>
            </a:r>
            <a:r>
              <a:rPr sz="1400" b="1" spc="-20" dirty="0">
                <a:latin typeface="Arial"/>
                <a:cs typeface="Arial"/>
              </a:rPr>
              <a:t>Tanácsa</a:t>
            </a:r>
            <a:endParaRPr sz="14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1400" b="1" spc="-20" dirty="0">
                <a:latin typeface="Arial"/>
                <a:cs typeface="Arial"/>
              </a:rPr>
              <a:t>(Tanács)</a:t>
            </a:r>
            <a:endParaRPr sz="14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50291" y="5367261"/>
            <a:ext cx="1881505" cy="786765"/>
          </a:xfrm>
          <a:prstGeom prst="rect">
            <a:avLst/>
          </a:prstGeom>
          <a:solidFill>
            <a:srgbClr val="BADFE2"/>
          </a:solidFill>
          <a:ln w="26424">
            <a:solidFill>
              <a:srgbClr val="88A3A7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marL="299085">
              <a:lnSpc>
                <a:spcPct val="100000"/>
              </a:lnSpc>
            </a:pPr>
            <a:r>
              <a:rPr sz="1400" b="1" spc="-5" dirty="0">
                <a:latin typeface="Arial"/>
                <a:cs typeface="Arial"/>
              </a:rPr>
              <a:t>európai</a:t>
            </a:r>
            <a:r>
              <a:rPr sz="1400" b="1" spc="-40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polgári</a:t>
            </a:r>
            <a:endParaRPr sz="1400">
              <a:latin typeface="Arial"/>
              <a:cs typeface="Arial"/>
            </a:endParaRPr>
          </a:p>
          <a:p>
            <a:pPr marL="269875">
              <a:lnSpc>
                <a:spcPct val="100000"/>
              </a:lnSpc>
            </a:pPr>
            <a:r>
              <a:rPr sz="1400" b="1" spc="-10" dirty="0">
                <a:latin typeface="Arial"/>
                <a:cs typeface="Arial"/>
              </a:rPr>
              <a:t>kezdeményezés</a:t>
            </a:r>
            <a:endParaRPr sz="14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055233" y="5162169"/>
            <a:ext cx="2391410" cy="666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indent="-286385">
              <a:lnSpc>
                <a:spcPct val="100000"/>
              </a:lnSpc>
              <a:spcBef>
                <a:spcPts val="100"/>
              </a:spcBef>
              <a:buFont typeface="Arial"/>
              <a:buChar char="-"/>
              <a:tabLst>
                <a:tab pos="299085" algn="l"/>
                <a:tab pos="299720" algn="l"/>
              </a:tabLst>
            </a:pPr>
            <a:r>
              <a:rPr sz="1400" b="1" dirty="0">
                <a:latin typeface="Arial"/>
                <a:cs typeface="Arial"/>
              </a:rPr>
              <a:t>rendelet</a:t>
            </a:r>
            <a:r>
              <a:rPr sz="1400" b="1" spc="-55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(regulation)</a:t>
            </a:r>
            <a:endParaRPr sz="140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buFont typeface="Arial"/>
              <a:buChar char="-"/>
              <a:tabLst>
                <a:tab pos="299085" algn="l"/>
                <a:tab pos="299720" algn="l"/>
              </a:tabLst>
            </a:pPr>
            <a:r>
              <a:rPr sz="1400" b="1" spc="-10" dirty="0">
                <a:latin typeface="Arial"/>
                <a:cs typeface="Arial"/>
              </a:rPr>
              <a:t>irányelv</a:t>
            </a:r>
            <a:r>
              <a:rPr sz="1400" b="1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(directive)</a:t>
            </a:r>
            <a:endParaRPr sz="140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spcBef>
                <a:spcPts val="5"/>
              </a:spcBef>
              <a:buFont typeface="Arial"/>
              <a:buChar char="-"/>
              <a:tabLst>
                <a:tab pos="299085" algn="l"/>
                <a:tab pos="299720" algn="l"/>
              </a:tabLst>
            </a:pPr>
            <a:r>
              <a:rPr sz="1400" b="1" spc="-15" dirty="0">
                <a:latin typeface="Arial"/>
                <a:cs typeface="Arial"/>
              </a:rPr>
              <a:t>egyedi </a:t>
            </a:r>
            <a:r>
              <a:rPr sz="1400" b="1" spc="-5" dirty="0">
                <a:latin typeface="Arial"/>
                <a:cs typeface="Arial"/>
              </a:rPr>
              <a:t>döntés</a:t>
            </a:r>
            <a:r>
              <a:rPr sz="1400" b="1" spc="-15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(decision)</a:t>
            </a:r>
            <a:endParaRPr sz="14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055233" y="6015939"/>
            <a:ext cx="2562225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indent="-286385">
              <a:lnSpc>
                <a:spcPct val="100000"/>
              </a:lnSpc>
              <a:spcBef>
                <a:spcPts val="100"/>
              </a:spcBef>
              <a:buFont typeface="Arial"/>
              <a:buChar char="-"/>
              <a:tabLst>
                <a:tab pos="299085" algn="l"/>
                <a:tab pos="299720" algn="l"/>
              </a:tabLst>
            </a:pPr>
            <a:r>
              <a:rPr sz="1400" b="1" spc="-5" dirty="0">
                <a:latin typeface="Arial"/>
                <a:cs typeface="Arial"/>
              </a:rPr>
              <a:t>vélemény</a:t>
            </a:r>
            <a:r>
              <a:rPr sz="1400" b="1" spc="-40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(opinion)</a:t>
            </a:r>
            <a:endParaRPr sz="140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buFont typeface="Arial"/>
              <a:buChar char="-"/>
              <a:tabLst>
                <a:tab pos="299085" algn="l"/>
                <a:tab pos="299720" algn="l"/>
              </a:tabLst>
            </a:pPr>
            <a:r>
              <a:rPr sz="1400" b="1" dirty="0">
                <a:latin typeface="Arial"/>
                <a:cs typeface="Arial"/>
              </a:rPr>
              <a:t>javaslat</a:t>
            </a:r>
            <a:r>
              <a:rPr sz="1400" b="1" spc="-75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(recommandation)</a:t>
            </a:r>
            <a:endParaRPr sz="140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2088260" y="2807461"/>
            <a:ext cx="1767205" cy="1060450"/>
          </a:xfrm>
          <a:custGeom>
            <a:avLst/>
            <a:gdLst/>
            <a:ahLst/>
            <a:cxnLst/>
            <a:rect l="l" t="t" r="r" b="b"/>
            <a:pathLst>
              <a:path w="1767204" h="1060450">
                <a:moveTo>
                  <a:pt x="1237106" y="0"/>
                </a:moveTo>
                <a:lnTo>
                  <a:pt x="1237106" y="265049"/>
                </a:lnTo>
                <a:lnTo>
                  <a:pt x="0" y="265049"/>
                </a:lnTo>
                <a:lnTo>
                  <a:pt x="0" y="794892"/>
                </a:lnTo>
                <a:lnTo>
                  <a:pt x="1237106" y="794892"/>
                </a:lnTo>
                <a:lnTo>
                  <a:pt x="1237106" y="1059942"/>
                </a:lnTo>
                <a:lnTo>
                  <a:pt x="1766951" y="529971"/>
                </a:lnTo>
                <a:lnTo>
                  <a:pt x="1237106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088260" y="2807461"/>
            <a:ext cx="1767205" cy="1060450"/>
          </a:xfrm>
          <a:custGeom>
            <a:avLst/>
            <a:gdLst/>
            <a:ahLst/>
            <a:cxnLst/>
            <a:rect l="l" t="t" r="r" b="b"/>
            <a:pathLst>
              <a:path w="1767204" h="1060450">
                <a:moveTo>
                  <a:pt x="1237106" y="0"/>
                </a:moveTo>
                <a:lnTo>
                  <a:pt x="1237106" y="265049"/>
                </a:lnTo>
                <a:lnTo>
                  <a:pt x="0" y="265049"/>
                </a:lnTo>
                <a:lnTo>
                  <a:pt x="0" y="794892"/>
                </a:lnTo>
                <a:lnTo>
                  <a:pt x="1237106" y="794892"/>
                </a:lnTo>
                <a:lnTo>
                  <a:pt x="1237106" y="1059942"/>
                </a:lnTo>
                <a:lnTo>
                  <a:pt x="1766951" y="529971"/>
                </a:lnTo>
                <a:lnTo>
                  <a:pt x="1237106" y="0"/>
                </a:lnTo>
                <a:close/>
              </a:path>
            </a:pathLst>
          </a:custGeom>
          <a:ln w="26424">
            <a:solidFill>
              <a:srgbClr val="88A3A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636767" y="3009645"/>
            <a:ext cx="463550" cy="405130"/>
          </a:xfrm>
          <a:custGeom>
            <a:avLst/>
            <a:gdLst/>
            <a:ahLst/>
            <a:cxnLst/>
            <a:rect l="l" t="t" r="r" b="b"/>
            <a:pathLst>
              <a:path w="463550" h="405129">
                <a:moveTo>
                  <a:pt x="261239" y="0"/>
                </a:moveTo>
                <a:lnTo>
                  <a:pt x="261239" y="101218"/>
                </a:lnTo>
                <a:lnTo>
                  <a:pt x="0" y="101218"/>
                </a:lnTo>
                <a:lnTo>
                  <a:pt x="0" y="303529"/>
                </a:lnTo>
                <a:lnTo>
                  <a:pt x="261239" y="303529"/>
                </a:lnTo>
                <a:lnTo>
                  <a:pt x="261239" y="404621"/>
                </a:lnTo>
                <a:lnTo>
                  <a:pt x="463550" y="202311"/>
                </a:lnTo>
                <a:lnTo>
                  <a:pt x="261239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636767" y="3009645"/>
            <a:ext cx="463550" cy="405130"/>
          </a:xfrm>
          <a:custGeom>
            <a:avLst/>
            <a:gdLst/>
            <a:ahLst/>
            <a:cxnLst/>
            <a:rect l="l" t="t" r="r" b="b"/>
            <a:pathLst>
              <a:path w="463550" h="405129">
                <a:moveTo>
                  <a:pt x="261239" y="404621"/>
                </a:moveTo>
                <a:lnTo>
                  <a:pt x="261239" y="303529"/>
                </a:lnTo>
                <a:lnTo>
                  <a:pt x="0" y="303529"/>
                </a:lnTo>
                <a:lnTo>
                  <a:pt x="0" y="101218"/>
                </a:lnTo>
                <a:lnTo>
                  <a:pt x="261239" y="101218"/>
                </a:lnTo>
                <a:lnTo>
                  <a:pt x="261239" y="0"/>
                </a:lnTo>
                <a:lnTo>
                  <a:pt x="463550" y="202311"/>
                </a:lnTo>
                <a:lnTo>
                  <a:pt x="261239" y="404621"/>
                </a:lnTo>
                <a:close/>
              </a:path>
            </a:pathLst>
          </a:custGeom>
          <a:ln w="26424">
            <a:solidFill>
              <a:srgbClr val="88A3A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601464" y="4151503"/>
            <a:ext cx="405130" cy="348615"/>
          </a:xfrm>
          <a:custGeom>
            <a:avLst/>
            <a:gdLst/>
            <a:ahLst/>
            <a:cxnLst/>
            <a:rect l="l" t="t" r="r" b="b"/>
            <a:pathLst>
              <a:path w="405129" h="348614">
                <a:moveTo>
                  <a:pt x="404622" y="174117"/>
                </a:moveTo>
                <a:lnTo>
                  <a:pt x="0" y="174117"/>
                </a:lnTo>
                <a:lnTo>
                  <a:pt x="202311" y="348361"/>
                </a:lnTo>
                <a:lnTo>
                  <a:pt x="404622" y="174117"/>
                </a:lnTo>
                <a:close/>
              </a:path>
              <a:path w="405129" h="348614">
                <a:moveTo>
                  <a:pt x="303402" y="0"/>
                </a:moveTo>
                <a:lnTo>
                  <a:pt x="101091" y="0"/>
                </a:lnTo>
                <a:lnTo>
                  <a:pt x="101091" y="174117"/>
                </a:lnTo>
                <a:lnTo>
                  <a:pt x="303402" y="174117"/>
                </a:lnTo>
                <a:lnTo>
                  <a:pt x="303402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601464" y="4151503"/>
            <a:ext cx="405130" cy="348615"/>
          </a:xfrm>
          <a:custGeom>
            <a:avLst/>
            <a:gdLst/>
            <a:ahLst/>
            <a:cxnLst/>
            <a:rect l="l" t="t" r="r" b="b"/>
            <a:pathLst>
              <a:path w="405129" h="348614">
                <a:moveTo>
                  <a:pt x="0" y="174117"/>
                </a:moveTo>
                <a:lnTo>
                  <a:pt x="101091" y="174117"/>
                </a:lnTo>
                <a:lnTo>
                  <a:pt x="101091" y="0"/>
                </a:lnTo>
                <a:lnTo>
                  <a:pt x="303402" y="0"/>
                </a:lnTo>
                <a:lnTo>
                  <a:pt x="303402" y="174117"/>
                </a:lnTo>
                <a:lnTo>
                  <a:pt x="404622" y="174117"/>
                </a:lnTo>
                <a:lnTo>
                  <a:pt x="202311" y="348361"/>
                </a:lnTo>
                <a:lnTo>
                  <a:pt x="0" y="174117"/>
                </a:lnTo>
                <a:close/>
              </a:path>
            </a:pathLst>
          </a:custGeom>
          <a:ln w="26424">
            <a:solidFill>
              <a:srgbClr val="88A3A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188707" y="3845814"/>
            <a:ext cx="2955290" cy="1525905"/>
          </a:xfrm>
          <a:custGeom>
            <a:avLst/>
            <a:gdLst/>
            <a:ahLst/>
            <a:cxnLst/>
            <a:rect l="l" t="t" r="r" b="b"/>
            <a:pathLst>
              <a:path w="2955290" h="1525904">
                <a:moveTo>
                  <a:pt x="2928768" y="13415"/>
                </a:moveTo>
                <a:lnTo>
                  <a:pt x="0" y="1517269"/>
                </a:lnTo>
                <a:lnTo>
                  <a:pt x="4343" y="1525651"/>
                </a:lnTo>
                <a:lnTo>
                  <a:pt x="2933059" y="21938"/>
                </a:lnTo>
                <a:lnTo>
                  <a:pt x="2938177" y="13918"/>
                </a:lnTo>
                <a:lnTo>
                  <a:pt x="2928768" y="13415"/>
                </a:lnTo>
                <a:close/>
              </a:path>
              <a:path w="2955290" h="1525904">
                <a:moveTo>
                  <a:pt x="2955048" y="5334"/>
                </a:moveTo>
                <a:lnTo>
                  <a:pt x="2944507" y="5334"/>
                </a:lnTo>
                <a:lnTo>
                  <a:pt x="2948825" y="13843"/>
                </a:lnTo>
                <a:lnTo>
                  <a:pt x="2933059" y="21938"/>
                </a:lnTo>
                <a:lnTo>
                  <a:pt x="2895104" y="81406"/>
                </a:lnTo>
                <a:lnTo>
                  <a:pt x="2893707" y="83566"/>
                </a:lnTo>
                <a:lnTo>
                  <a:pt x="2894342" y="86487"/>
                </a:lnTo>
                <a:lnTo>
                  <a:pt x="2896501" y="88011"/>
                </a:lnTo>
                <a:lnTo>
                  <a:pt x="2898787" y="89408"/>
                </a:lnTo>
                <a:lnTo>
                  <a:pt x="2901708" y="88773"/>
                </a:lnTo>
                <a:lnTo>
                  <a:pt x="2903105" y="86487"/>
                </a:lnTo>
                <a:lnTo>
                  <a:pt x="2955048" y="5334"/>
                </a:lnTo>
                <a:close/>
              </a:path>
              <a:path w="2955290" h="1525904">
                <a:moveTo>
                  <a:pt x="2938177" y="13918"/>
                </a:moveTo>
                <a:lnTo>
                  <a:pt x="2933059" y="21938"/>
                </a:lnTo>
                <a:lnTo>
                  <a:pt x="2947836" y="14350"/>
                </a:lnTo>
                <a:lnTo>
                  <a:pt x="2946285" y="14350"/>
                </a:lnTo>
                <a:lnTo>
                  <a:pt x="2938177" y="13918"/>
                </a:lnTo>
                <a:close/>
              </a:path>
              <a:path w="2955290" h="1525904">
                <a:moveTo>
                  <a:pt x="2942602" y="6985"/>
                </a:moveTo>
                <a:lnTo>
                  <a:pt x="2938177" y="13918"/>
                </a:lnTo>
                <a:lnTo>
                  <a:pt x="2946285" y="14350"/>
                </a:lnTo>
                <a:lnTo>
                  <a:pt x="2942602" y="6985"/>
                </a:lnTo>
                <a:close/>
              </a:path>
              <a:path w="2955290" h="1525904">
                <a:moveTo>
                  <a:pt x="2945345" y="6985"/>
                </a:moveTo>
                <a:lnTo>
                  <a:pt x="2942602" y="6985"/>
                </a:lnTo>
                <a:lnTo>
                  <a:pt x="2946285" y="14350"/>
                </a:lnTo>
                <a:lnTo>
                  <a:pt x="2947836" y="14350"/>
                </a:lnTo>
                <a:lnTo>
                  <a:pt x="2948825" y="13843"/>
                </a:lnTo>
                <a:lnTo>
                  <a:pt x="2945345" y="6985"/>
                </a:lnTo>
                <a:close/>
              </a:path>
              <a:path w="2955290" h="1525904">
                <a:moveTo>
                  <a:pt x="2944507" y="5334"/>
                </a:moveTo>
                <a:lnTo>
                  <a:pt x="2928768" y="13415"/>
                </a:lnTo>
                <a:lnTo>
                  <a:pt x="2938177" y="13918"/>
                </a:lnTo>
                <a:lnTo>
                  <a:pt x="2942602" y="6985"/>
                </a:lnTo>
                <a:lnTo>
                  <a:pt x="2945345" y="6985"/>
                </a:lnTo>
                <a:lnTo>
                  <a:pt x="2944507" y="5334"/>
                </a:lnTo>
                <a:close/>
              </a:path>
              <a:path w="2955290" h="1525904">
                <a:moveTo>
                  <a:pt x="2856115" y="0"/>
                </a:moveTo>
                <a:lnTo>
                  <a:pt x="2853829" y="2031"/>
                </a:lnTo>
                <a:lnTo>
                  <a:pt x="2853575" y="7238"/>
                </a:lnTo>
                <a:lnTo>
                  <a:pt x="2855607" y="9525"/>
                </a:lnTo>
                <a:lnTo>
                  <a:pt x="2928768" y="13415"/>
                </a:lnTo>
                <a:lnTo>
                  <a:pt x="2944507" y="5334"/>
                </a:lnTo>
                <a:lnTo>
                  <a:pt x="2955048" y="5334"/>
                </a:lnTo>
                <a:lnTo>
                  <a:pt x="2856115" y="0"/>
                </a:lnTo>
                <a:close/>
              </a:path>
            </a:pathLst>
          </a:custGeom>
          <a:solidFill>
            <a:srgbClr val="3333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685791" y="2146554"/>
            <a:ext cx="2360930" cy="352425"/>
          </a:xfrm>
          <a:custGeom>
            <a:avLst/>
            <a:gdLst/>
            <a:ahLst/>
            <a:cxnLst/>
            <a:rect l="l" t="t" r="r" b="b"/>
            <a:pathLst>
              <a:path w="2360929" h="352425">
                <a:moveTo>
                  <a:pt x="5207" y="261238"/>
                </a:moveTo>
                <a:lnTo>
                  <a:pt x="2921" y="262636"/>
                </a:lnTo>
                <a:lnTo>
                  <a:pt x="762" y="263906"/>
                </a:lnTo>
                <a:lnTo>
                  <a:pt x="0" y="266826"/>
                </a:lnTo>
                <a:lnTo>
                  <a:pt x="1270" y="269113"/>
                </a:lnTo>
                <a:lnTo>
                  <a:pt x="49784" y="352425"/>
                </a:lnTo>
                <a:lnTo>
                  <a:pt x="55345" y="342900"/>
                </a:lnTo>
                <a:lnTo>
                  <a:pt x="45085" y="342900"/>
                </a:lnTo>
                <a:lnTo>
                  <a:pt x="45085" y="325247"/>
                </a:lnTo>
                <a:lnTo>
                  <a:pt x="9525" y="264287"/>
                </a:lnTo>
                <a:lnTo>
                  <a:pt x="8128" y="262128"/>
                </a:lnTo>
                <a:lnTo>
                  <a:pt x="5207" y="261238"/>
                </a:lnTo>
                <a:close/>
              </a:path>
              <a:path w="2360929" h="352425">
                <a:moveTo>
                  <a:pt x="45085" y="325247"/>
                </a:moveTo>
                <a:lnTo>
                  <a:pt x="45085" y="342900"/>
                </a:lnTo>
                <a:lnTo>
                  <a:pt x="54610" y="342900"/>
                </a:lnTo>
                <a:lnTo>
                  <a:pt x="54610" y="340487"/>
                </a:lnTo>
                <a:lnTo>
                  <a:pt x="45720" y="340487"/>
                </a:lnTo>
                <a:lnTo>
                  <a:pt x="49847" y="333412"/>
                </a:lnTo>
                <a:lnTo>
                  <a:pt x="45085" y="325247"/>
                </a:lnTo>
                <a:close/>
              </a:path>
              <a:path w="2360929" h="352425">
                <a:moveTo>
                  <a:pt x="94361" y="261238"/>
                </a:moveTo>
                <a:lnTo>
                  <a:pt x="91440" y="262128"/>
                </a:lnTo>
                <a:lnTo>
                  <a:pt x="54612" y="325247"/>
                </a:lnTo>
                <a:lnTo>
                  <a:pt x="54610" y="342900"/>
                </a:lnTo>
                <a:lnTo>
                  <a:pt x="55345" y="342900"/>
                </a:lnTo>
                <a:lnTo>
                  <a:pt x="98425" y="269113"/>
                </a:lnTo>
                <a:lnTo>
                  <a:pt x="99695" y="266826"/>
                </a:lnTo>
                <a:lnTo>
                  <a:pt x="98933" y="263906"/>
                </a:lnTo>
                <a:lnTo>
                  <a:pt x="96647" y="262636"/>
                </a:lnTo>
                <a:lnTo>
                  <a:pt x="94361" y="261238"/>
                </a:lnTo>
                <a:close/>
              </a:path>
              <a:path w="2360929" h="352425">
                <a:moveTo>
                  <a:pt x="49847" y="333412"/>
                </a:moveTo>
                <a:lnTo>
                  <a:pt x="45720" y="340487"/>
                </a:lnTo>
                <a:lnTo>
                  <a:pt x="53975" y="340487"/>
                </a:lnTo>
                <a:lnTo>
                  <a:pt x="49847" y="333412"/>
                </a:lnTo>
                <a:close/>
              </a:path>
              <a:path w="2360929" h="352425">
                <a:moveTo>
                  <a:pt x="54610" y="325250"/>
                </a:moveTo>
                <a:lnTo>
                  <a:pt x="49847" y="333412"/>
                </a:lnTo>
                <a:lnTo>
                  <a:pt x="53975" y="340487"/>
                </a:lnTo>
                <a:lnTo>
                  <a:pt x="54610" y="340487"/>
                </a:lnTo>
                <a:lnTo>
                  <a:pt x="54610" y="325250"/>
                </a:lnTo>
                <a:close/>
              </a:path>
              <a:path w="2360929" h="352425">
                <a:moveTo>
                  <a:pt x="2358643" y="0"/>
                </a:moveTo>
                <a:lnTo>
                  <a:pt x="47244" y="0"/>
                </a:lnTo>
                <a:lnTo>
                  <a:pt x="45085" y="2159"/>
                </a:lnTo>
                <a:lnTo>
                  <a:pt x="45087" y="325250"/>
                </a:lnTo>
                <a:lnTo>
                  <a:pt x="49847" y="333412"/>
                </a:lnTo>
                <a:lnTo>
                  <a:pt x="54610" y="325250"/>
                </a:lnTo>
                <a:lnTo>
                  <a:pt x="54610" y="9525"/>
                </a:lnTo>
                <a:lnTo>
                  <a:pt x="49784" y="9525"/>
                </a:lnTo>
                <a:lnTo>
                  <a:pt x="54610" y="4699"/>
                </a:lnTo>
                <a:lnTo>
                  <a:pt x="2360803" y="4699"/>
                </a:lnTo>
                <a:lnTo>
                  <a:pt x="2360803" y="2159"/>
                </a:lnTo>
                <a:lnTo>
                  <a:pt x="2358643" y="0"/>
                </a:lnTo>
                <a:close/>
              </a:path>
              <a:path w="2360929" h="352425">
                <a:moveTo>
                  <a:pt x="2351278" y="4699"/>
                </a:moveTo>
                <a:lnTo>
                  <a:pt x="2351278" y="233299"/>
                </a:lnTo>
                <a:lnTo>
                  <a:pt x="2360803" y="233299"/>
                </a:lnTo>
                <a:lnTo>
                  <a:pt x="2360803" y="9525"/>
                </a:lnTo>
                <a:lnTo>
                  <a:pt x="2355977" y="9525"/>
                </a:lnTo>
                <a:lnTo>
                  <a:pt x="2351278" y="4699"/>
                </a:lnTo>
                <a:close/>
              </a:path>
              <a:path w="2360929" h="352425">
                <a:moveTo>
                  <a:pt x="54610" y="4699"/>
                </a:moveTo>
                <a:lnTo>
                  <a:pt x="49784" y="9525"/>
                </a:lnTo>
                <a:lnTo>
                  <a:pt x="54610" y="9525"/>
                </a:lnTo>
                <a:lnTo>
                  <a:pt x="54610" y="4699"/>
                </a:lnTo>
                <a:close/>
              </a:path>
              <a:path w="2360929" h="352425">
                <a:moveTo>
                  <a:pt x="2351278" y="4699"/>
                </a:moveTo>
                <a:lnTo>
                  <a:pt x="54610" y="4699"/>
                </a:lnTo>
                <a:lnTo>
                  <a:pt x="54610" y="9525"/>
                </a:lnTo>
                <a:lnTo>
                  <a:pt x="2351278" y="9525"/>
                </a:lnTo>
                <a:lnTo>
                  <a:pt x="2351278" y="4699"/>
                </a:lnTo>
                <a:close/>
              </a:path>
              <a:path w="2360929" h="352425">
                <a:moveTo>
                  <a:pt x="2360803" y="4699"/>
                </a:moveTo>
                <a:lnTo>
                  <a:pt x="2351278" y="4699"/>
                </a:lnTo>
                <a:lnTo>
                  <a:pt x="2355977" y="9525"/>
                </a:lnTo>
                <a:lnTo>
                  <a:pt x="2360803" y="9525"/>
                </a:lnTo>
                <a:lnTo>
                  <a:pt x="2360803" y="4699"/>
                </a:lnTo>
                <a:close/>
              </a:path>
            </a:pathLst>
          </a:custGeom>
          <a:solidFill>
            <a:srgbClr val="3333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137658" y="3768471"/>
            <a:ext cx="787400" cy="773430"/>
          </a:xfrm>
          <a:custGeom>
            <a:avLst/>
            <a:gdLst/>
            <a:ahLst/>
            <a:cxnLst/>
            <a:rect l="l" t="t" r="r" b="b"/>
            <a:pathLst>
              <a:path w="787400" h="773429">
                <a:moveTo>
                  <a:pt x="5461" y="425068"/>
                </a:moveTo>
                <a:lnTo>
                  <a:pt x="0" y="767714"/>
                </a:lnTo>
                <a:lnTo>
                  <a:pt x="342645" y="773176"/>
                </a:lnTo>
                <a:lnTo>
                  <a:pt x="258317" y="686180"/>
                </a:lnTo>
                <a:lnTo>
                  <a:pt x="438047" y="512063"/>
                </a:lnTo>
                <a:lnTo>
                  <a:pt x="89788" y="512063"/>
                </a:lnTo>
                <a:lnTo>
                  <a:pt x="5461" y="425068"/>
                </a:lnTo>
                <a:close/>
              </a:path>
              <a:path w="787400" h="773429">
                <a:moveTo>
                  <a:pt x="618489" y="0"/>
                </a:moveTo>
                <a:lnTo>
                  <a:pt x="89788" y="512063"/>
                </a:lnTo>
                <a:lnTo>
                  <a:pt x="438047" y="512063"/>
                </a:lnTo>
                <a:lnTo>
                  <a:pt x="787018" y="173989"/>
                </a:lnTo>
                <a:lnTo>
                  <a:pt x="618489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137658" y="3768471"/>
            <a:ext cx="787400" cy="773430"/>
          </a:xfrm>
          <a:custGeom>
            <a:avLst/>
            <a:gdLst/>
            <a:ahLst/>
            <a:cxnLst/>
            <a:rect l="l" t="t" r="r" b="b"/>
            <a:pathLst>
              <a:path w="787400" h="773429">
                <a:moveTo>
                  <a:pt x="5461" y="425068"/>
                </a:moveTo>
                <a:lnTo>
                  <a:pt x="89788" y="512063"/>
                </a:lnTo>
                <a:lnTo>
                  <a:pt x="618489" y="0"/>
                </a:lnTo>
                <a:lnTo>
                  <a:pt x="787018" y="173989"/>
                </a:lnTo>
                <a:lnTo>
                  <a:pt x="258317" y="686180"/>
                </a:lnTo>
                <a:lnTo>
                  <a:pt x="342645" y="773176"/>
                </a:lnTo>
                <a:lnTo>
                  <a:pt x="0" y="767714"/>
                </a:lnTo>
                <a:lnTo>
                  <a:pt x="5461" y="425068"/>
                </a:lnTo>
                <a:close/>
              </a:path>
            </a:pathLst>
          </a:custGeom>
          <a:ln w="26424">
            <a:solidFill>
              <a:srgbClr val="88A3A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575046" y="3838575"/>
            <a:ext cx="799465" cy="767715"/>
          </a:xfrm>
          <a:custGeom>
            <a:avLst/>
            <a:gdLst/>
            <a:ahLst/>
            <a:cxnLst/>
            <a:rect l="l" t="t" r="r" b="b"/>
            <a:pathLst>
              <a:path w="799464" h="767714">
                <a:moveTo>
                  <a:pt x="456818" y="0"/>
                </a:moveTo>
                <a:lnTo>
                  <a:pt x="539241" y="88773"/>
                </a:lnTo>
                <a:lnTo>
                  <a:pt x="0" y="589788"/>
                </a:lnTo>
                <a:lnTo>
                  <a:pt x="164845" y="767333"/>
                </a:lnTo>
                <a:lnTo>
                  <a:pt x="704214" y="266319"/>
                </a:lnTo>
                <a:lnTo>
                  <a:pt x="789929" y="266319"/>
                </a:lnTo>
                <a:lnTo>
                  <a:pt x="799338" y="12573"/>
                </a:lnTo>
                <a:lnTo>
                  <a:pt x="456818" y="0"/>
                </a:lnTo>
                <a:close/>
              </a:path>
              <a:path w="799464" h="767714">
                <a:moveTo>
                  <a:pt x="789929" y="266319"/>
                </a:moveTo>
                <a:lnTo>
                  <a:pt x="704214" y="266319"/>
                </a:lnTo>
                <a:lnTo>
                  <a:pt x="786638" y="355092"/>
                </a:lnTo>
                <a:lnTo>
                  <a:pt x="789929" y="266319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575046" y="3838575"/>
            <a:ext cx="799465" cy="767715"/>
          </a:xfrm>
          <a:custGeom>
            <a:avLst/>
            <a:gdLst/>
            <a:ahLst/>
            <a:cxnLst/>
            <a:rect l="l" t="t" r="r" b="b"/>
            <a:pathLst>
              <a:path w="799464" h="767714">
                <a:moveTo>
                  <a:pt x="786638" y="355092"/>
                </a:moveTo>
                <a:lnTo>
                  <a:pt x="704214" y="266319"/>
                </a:lnTo>
                <a:lnTo>
                  <a:pt x="164845" y="767333"/>
                </a:lnTo>
                <a:lnTo>
                  <a:pt x="0" y="589788"/>
                </a:lnTo>
                <a:lnTo>
                  <a:pt x="539241" y="88773"/>
                </a:lnTo>
                <a:lnTo>
                  <a:pt x="456818" y="0"/>
                </a:lnTo>
                <a:lnTo>
                  <a:pt x="799338" y="12573"/>
                </a:lnTo>
                <a:lnTo>
                  <a:pt x="786638" y="355092"/>
                </a:lnTo>
                <a:close/>
              </a:path>
            </a:pathLst>
          </a:custGeom>
          <a:ln w="26424">
            <a:solidFill>
              <a:srgbClr val="88A3A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194297" y="4480686"/>
            <a:ext cx="480695" cy="508634"/>
          </a:xfrm>
          <a:custGeom>
            <a:avLst/>
            <a:gdLst/>
            <a:ahLst/>
            <a:cxnLst/>
            <a:rect l="l" t="t" r="r" b="b"/>
            <a:pathLst>
              <a:path w="480695" h="508635">
                <a:moveTo>
                  <a:pt x="187832" y="0"/>
                </a:moveTo>
                <a:lnTo>
                  <a:pt x="0" y="153035"/>
                </a:lnTo>
                <a:lnTo>
                  <a:pt x="198754" y="397001"/>
                </a:lnTo>
                <a:lnTo>
                  <a:pt x="104775" y="473456"/>
                </a:lnTo>
                <a:lnTo>
                  <a:pt x="445643" y="508254"/>
                </a:lnTo>
                <a:lnTo>
                  <a:pt x="472623" y="243967"/>
                </a:lnTo>
                <a:lnTo>
                  <a:pt x="386587" y="243967"/>
                </a:lnTo>
                <a:lnTo>
                  <a:pt x="187832" y="0"/>
                </a:lnTo>
                <a:close/>
              </a:path>
              <a:path w="480695" h="508635">
                <a:moveTo>
                  <a:pt x="480441" y="167386"/>
                </a:moveTo>
                <a:lnTo>
                  <a:pt x="386587" y="243967"/>
                </a:lnTo>
                <a:lnTo>
                  <a:pt x="472623" y="243967"/>
                </a:lnTo>
                <a:lnTo>
                  <a:pt x="480441" y="167386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6194297" y="4480686"/>
            <a:ext cx="480695" cy="508634"/>
          </a:xfrm>
          <a:custGeom>
            <a:avLst/>
            <a:gdLst/>
            <a:ahLst/>
            <a:cxnLst/>
            <a:rect l="l" t="t" r="r" b="b"/>
            <a:pathLst>
              <a:path w="480695" h="508635">
                <a:moveTo>
                  <a:pt x="104775" y="473456"/>
                </a:moveTo>
                <a:lnTo>
                  <a:pt x="198754" y="397001"/>
                </a:lnTo>
                <a:lnTo>
                  <a:pt x="0" y="153035"/>
                </a:lnTo>
                <a:lnTo>
                  <a:pt x="187832" y="0"/>
                </a:lnTo>
                <a:lnTo>
                  <a:pt x="386587" y="243967"/>
                </a:lnTo>
                <a:lnTo>
                  <a:pt x="480441" y="167386"/>
                </a:lnTo>
                <a:lnTo>
                  <a:pt x="445643" y="508254"/>
                </a:lnTo>
                <a:lnTo>
                  <a:pt x="104775" y="473456"/>
                </a:lnTo>
                <a:close/>
              </a:path>
            </a:pathLst>
          </a:custGeom>
          <a:ln w="26424">
            <a:solidFill>
              <a:srgbClr val="88A3A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925061" y="718184"/>
            <a:ext cx="1530350" cy="861060"/>
          </a:xfrm>
          <a:custGeom>
            <a:avLst/>
            <a:gdLst/>
            <a:ahLst/>
            <a:cxnLst/>
            <a:rect l="l" t="t" r="r" b="b"/>
            <a:pathLst>
              <a:path w="1530350" h="861060">
                <a:moveTo>
                  <a:pt x="1386839" y="0"/>
                </a:moveTo>
                <a:lnTo>
                  <a:pt x="143383" y="0"/>
                </a:lnTo>
                <a:lnTo>
                  <a:pt x="98088" y="7317"/>
                </a:lnTo>
                <a:lnTo>
                  <a:pt x="58731" y="27692"/>
                </a:lnTo>
                <a:lnTo>
                  <a:pt x="27683" y="58759"/>
                </a:lnTo>
                <a:lnTo>
                  <a:pt x="7316" y="98153"/>
                </a:lnTo>
                <a:lnTo>
                  <a:pt x="0" y="143510"/>
                </a:lnTo>
                <a:lnTo>
                  <a:pt x="0" y="717168"/>
                </a:lnTo>
                <a:lnTo>
                  <a:pt x="7316" y="762463"/>
                </a:lnTo>
                <a:lnTo>
                  <a:pt x="27683" y="801820"/>
                </a:lnTo>
                <a:lnTo>
                  <a:pt x="58731" y="832868"/>
                </a:lnTo>
                <a:lnTo>
                  <a:pt x="98088" y="853235"/>
                </a:lnTo>
                <a:lnTo>
                  <a:pt x="143383" y="860551"/>
                </a:lnTo>
                <a:lnTo>
                  <a:pt x="1386839" y="860551"/>
                </a:lnTo>
                <a:lnTo>
                  <a:pt x="1432183" y="853235"/>
                </a:lnTo>
                <a:lnTo>
                  <a:pt x="1471545" y="832868"/>
                </a:lnTo>
                <a:lnTo>
                  <a:pt x="1502575" y="801820"/>
                </a:lnTo>
                <a:lnTo>
                  <a:pt x="1522918" y="762463"/>
                </a:lnTo>
                <a:lnTo>
                  <a:pt x="1530223" y="717168"/>
                </a:lnTo>
                <a:lnTo>
                  <a:pt x="1530223" y="143510"/>
                </a:lnTo>
                <a:lnTo>
                  <a:pt x="1522918" y="98153"/>
                </a:lnTo>
                <a:lnTo>
                  <a:pt x="1502575" y="58759"/>
                </a:lnTo>
                <a:lnTo>
                  <a:pt x="1471545" y="27692"/>
                </a:lnTo>
                <a:lnTo>
                  <a:pt x="1432183" y="7317"/>
                </a:lnTo>
                <a:lnTo>
                  <a:pt x="1386839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925061" y="718184"/>
            <a:ext cx="1530350" cy="861060"/>
          </a:xfrm>
          <a:custGeom>
            <a:avLst/>
            <a:gdLst/>
            <a:ahLst/>
            <a:cxnLst/>
            <a:rect l="l" t="t" r="r" b="b"/>
            <a:pathLst>
              <a:path w="1530350" h="861060">
                <a:moveTo>
                  <a:pt x="0" y="143510"/>
                </a:moveTo>
                <a:lnTo>
                  <a:pt x="7316" y="98153"/>
                </a:lnTo>
                <a:lnTo>
                  <a:pt x="27683" y="58759"/>
                </a:lnTo>
                <a:lnTo>
                  <a:pt x="58731" y="27692"/>
                </a:lnTo>
                <a:lnTo>
                  <a:pt x="98088" y="7317"/>
                </a:lnTo>
                <a:lnTo>
                  <a:pt x="143383" y="0"/>
                </a:lnTo>
                <a:lnTo>
                  <a:pt x="1386839" y="0"/>
                </a:lnTo>
                <a:lnTo>
                  <a:pt x="1432183" y="7317"/>
                </a:lnTo>
                <a:lnTo>
                  <a:pt x="1471545" y="27692"/>
                </a:lnTo>
                <a:lnTo>
                  <a:pt x="1502575" y="58759"/>
                </a:lnTo>
                <a:lnTo>
                  <a:pt x="1522918" y="98153"/>
                </a:lnTo>
                <a:lnTo>
                  <a:pt x="1530223" y="143510"/>
                </a:lnTo>
                <a:lnTo>
                  <a:pt x="1530223" y="717168"/>
                </a:lnTo>
                <a:lnTo>
                  <a:pt x="1522918" y="762463"/>
                </a:lnTo>
                <a:lnTo>
                  <a:pt x="1502575" y="801820"/>
                </a:lnTo>
                <a:lnTo>
                  <a:pt x="1471545" y="832868"/>
                </a:lnTo>
                <a:lnTo>
                  <a:pt x="1432183" y="853235"/>
                </a:lnTo>
                <a:lnTo>
                  <a:pt x="1386839" y="860551"/>
                </a:lnTo>
                <a:lnTo>
                  <a:pt x="143383" y="860551"/>
                </a:lnTo>
                <a:lnTo>
                  <a:pt x="98088" y="853235"/>
                </a:lnTo>
                <a:lnTo>
                  <a:pt x="58731" y="832868"/>
                </a:lnTo>
                <a:lnTo>
                  <a:pt x="27683" y="801820"/>
                </a:lnTo>
                <a:lnTo>
                  <a:pt x="7316" y="762463"/>
                </a:lnTo>
                <a:lnTo>
                  <a:pt x="0" y="717168"/>
                </a:lnTo>
                <a:lnTo>
                  <a:pt x="0" y="143510"/>
                </a:lnTo>
                <a:close/>
              </a:path>
            </a:pathLst>
          </a:custGeom>
          <a:ln w="26424">
            <a:solidFill>
              <a:srgbClr val="88A3A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4225290" y="916686"/>
            <a:ext cx="930910" cy="4527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5715">
              <a:lnSpc>
                <a:spcPct val="100000"/>
              </a:lnSpc>
              <a:spcBef>
                <a:spcPts val="105"/>
              </a:spcBef>
            </a:pPr>
            <a:r>
              <a:rPr sz="1400" b="1" spc="-5" dirty="0">
                <a:latin typeface="Arial"/>
                <a:cs typeface="Arial"/>
              </a:rPr>
              <a:t>társadalmi  e</a:t>
            </a:r>
            <a:r>
              <a:rPr sz="1400" b="1" spc="-10" dirty="0">
                <a:latin typeface="Arial"/>
                <a:cs typeface="Arial"/>
              </a:rPr>
              <a:t>g</a:t>
            </a:r>
            <a:r>
              <a:rPr sz="1400" b="1" spc="-50" dirty="0">
                <a:latin typeface="Arial"/>
                <a:cs typeface="Arial"/>
              </a:rPr>
              <a:t>y</a:t>
            </a:r>
            <a:r>
              <a:rPr sz="1400" b="1" spc="-5" dirty="0">
                <a:latin typeface="Arial"/>
                <a:cs typeface="Arial"/>
              </a:rPr>
              <a:t>e</a:t>
            </a:r>
            <a:r>
              <a:rPr sz="1400" b="1" dirty="0">
                <a:latin typeface="Arial"/>
                <a:cs typeface="Arial"/>
              </a:rPr>
              <a:t>ztetés</a:t>
            </a:r>
            <a:endParaRPr sz="1400">
              <a:latin typeface="Arial"/>
              <a:cs typeface="Arial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5930772" y="718184"/>
            <a:ext cx="1530350" cy="861060"/>
          </a:xfrm>
          <a:custGeom>
            <a:avLst/>
            <a:gdLst/>
            <a:ahLst/>
            <a:cxnLst/>
            <a:rect l="l" t="t" r="r" b="b"/>
            <a:pathLst>
              <a:path w="1530350" h="861060">
                <a:moveTo>
                  <a:pt x="1386840" y="0"/>
                </a:moveTo>
                <a:lnTo>
                  <a:pt x="143382" y="0"/>
                </a:lnTo>
                <a:lnTo>
                  <a:pt x="98088" y="7317"/>
                </a:lnTo>
                <a:lnTo>
                  <a:pt x="58731" y="27692"/>
                </a:lnTo>
                <a:lnTo>
                  <a:pt x="27683" y="58759"/>
                </a:lnTo>
                <a:lnTo>
                  <a:pt x="7316" y="98153"/>
                </a:lnTo>
                <a:lnTo>
                  <a:pt x="0" y="143510"/>
                </a:lnTo>
                <a:lnTo>
                  <a:pt x="0" y="717168"/>
                </a:lnTo>
                <a:lnTo>
                  <a:pt x="7316" y="762463"/>
                </a:lnTo>
                <a:lnTo>
                  <a:pt x="27683" y="801820"/>
                </a:lnTo>
                <a:lnTo>
                  <a:pt x="58731" y="832868"/>
                </a:lnTo>
                <a:lnTo>
                  <a:pt x="98088" y="853235"/>
                </a:lnTo>
                <a:lnTo>
                  <a:pt x="143382" y="860551"/>
                </a:lnTo>
                <a:lnTo>
                  <a:pt x="1386840" y="860551"/>
                </a:lnTo>
                <a:lnTo>
                  <a:pt x="1432183" y="853235"/>
                </a:lnTo>
                <a:lnTo>
                  <a:pt x="1471545" y="832868"/>
                </a:lnTo>
                <a:lnTo>
                  <a:pt x="1502575" y="801820"/>
                </a:lnTo>
                <a:lnTo>
                  <a:pt x="1522918" y="762463"/>
                </a:lnTo>
                <a:lnTo>
                  <a:pt x="1530223" y="717168"/>
                </a:lnTo>
                <a:lnTo>
                  <a:pt x="1530223" y="143510"/>
                </a:lnTo>
                <a:lnTo>
                  <a:pt x="1522918" y="98153"/>
                </a:lnTo>
                <a:lnTo>
                  <a:pt x="1502575" y="58759"/>
                </a:lnTo>
                <a:lnTo>
                  <a:pt x="1471545" y="27692"/>
                </a:lnTo>
                <a:lnTo>
                  <a:pt x="1432183" y="7317"/>
                </a:lnTo>
                <a:lnTo>
                  <a:pt x="1386840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930772" y="718184"/>
            <a:ext cx="1530350" cy="861060"/>
          </a:xfrm>
          <a:custGeom>
            <a:avLst/>
            <a:gdLst/>
            <a:ahLst/>
            <a:cxnLst/>
            <a:rect l="l" t="t" r="r" b="b"/>
            <a:pathLst>
              <a:path w="1530350" h="861060">
                <a:moveTo>
                  <a:pt x="0" y="143510"/>
                </a:moveTo>
                <a:lnTo>
                  <a:pt x="7316" y="98153"/>
                </a:lnTo>
                <a:lnTo>
                  <a:pt x="27683" y="58759"/>
                </a:lnTo>
                <a:lnTo>
                  <a:pt x="58731" y="27692"/>
                </a:lnTo>
                <a:lnTo>
                  <a:pt x="98088" y="7317"/>
                </a:lnTo>
                <a:lnTo>
                  <a:pt x="143382" y="0"/>
                </a:lnTo>
                <a:lnTo>
                  <a:pt x="1386840" y="0"/>
                </a:lnTo>
                <a:lnTo>
                  <a:pt x="1432183" y="7317"/>
                </a:lnTo>
                <a:lnTo>
                  <a:pt x="1471545" y="27692"/>
                </a:lnTo>
                <a:lnTo>
                  <a:pt x="1502575" y="58759"/>
                </a:lnTo>
                <a:lnTo>
                  <a:pt x="1522918" y="98153"/>
                </a:lnTo>
                <a:lnTo>
                  <a:pt x="1530223" y="143510"/>
                </a:lnTo>
                <a:lnTo>
                  <a:pt x="1530223" y="717168"/>
                </a:lnTo>
                <a:lnTo>
                  <a:pt x="1522918" y="762463"/>
                </a:lnTo>
                <a:lnTo>
                  <a:pt x="1502575" y="801820"/>
                </a:lnTo>
                <a:lnTo>
                  <a:pt x="1471545" y="832868"/>
                </a:lnTo>
                <a:lnTo>
                  <a:pt x="1432183" y="853235"/>
                </a:lnTo>
                <a:lnTo>
                  <a:pt x="1386840" y="860551"/>
                </a:lnTo>
                <a:lnTo>
                  <a:pt x="143382" y="860551"/>
                </a:lnTo>
                <a:lnTo>
                  <a:pt x="98088" y="853235"/>
                </a:lnTo>
                <a:lnTo>
                  <a:pt x="58731" y="832868"/>
                </a:lnTo>
                <a:lnTo>
                  <a:pt x="27683" y="801820"/>
                </a:lnTo>
                <a:lnTo>
                  <a:pt x="7316" y="762463"/>
                </a:lnTo>
                <a:lnTo>
                  <a:pt x="0" y="717168"/>
                </a:lnTo>
                <a:lnTo>
                  <a:pt x="0" y="143510"/>
                </a:lnTo>
                <a:close/>
              </a:path>
            </a:pathLst>
          </a:custGeom>
          <a:ln w="26424">
            <a:solidFill>
              <a:srgbClr val="88A3A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6446265" y="916686"/>
            <a:ext cx="501650" cy="4527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1920" marR="5080" indent="-109855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latin typeface="Arial"/>
                <a:cs typeface="Arial"/>
              </a:rPr>
              <a:t>GSzB  </a:t>
            </a:r>
            <a:r>
              <a:rPr sz="1400" b="1" spc="-10" dirty="0">
                <a:latin typeface="Arial"/>
                <a:cs typeface="Arial"/>
              </a:rPr>
              <a:t>RB</a:t>
            </a:r>
            <a:endParaRPr sz="1400">
              <a:latin typeface="Arial"/>
              <a:cs typeface="Arial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4958715" y="1602232"/>
            <a:ext cx="681990" cy="839469"/>
          </a:xfrm>
          <a:custGeom>
            <a:avLst/>
            <a:gdLst/>
            <a:ahLst/>
            <a:cxnLst/>
            <a:rect l="l" t="t" r="r" b="b"/>
            <a:pathLst>
              <a:path w="681989" h="839469">
                <a:moveTo>
                  <a:pt x="606425" y="0"/>
                </a:moveTo>
                <a:lnTo>
                  <a:pt x="239902" y="82422"/>
                </a:lnTo>
                <a:lnTo>
                  <a:pt x="350393" y="153796"/>
                </a:lnTo>
                <a:lnTo>
                  <a:pt x="0" y="696340"/>
                </a:lnTo>
                <a:lnTo>
                  <a:pt x="220980" y="839088"/>
                </a:lnTo>
                <a:lnTo>
                  <a:pt x="571373" y="296671"/>
                </a:lnTo>
                <a:lnTo>
                  <a:pt x="667233" y="296671"/>
                </a:lnTo>
                <a:lnTo>
                  <a:pt x="606425" y="0"/>
                </a:lnTo>
                <a:close/>
              </a:path>
              <a:path w="681989" h="839469">
                <a:moveTo>
                  <a:pt x="667233" y="296671"/>
                </a:moveTo>
                <a:lnTo>
                  <a:pt x="571373" y="296671"/>
                </a:lnTo>
                <a:lnTo>
                  <a:pt x="681863" y="368045"/>
                </a:lnTo>
                <a:lnTo>
                  <a:pt x="667233" y="296671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4958715" y="1602232"/>
            <a:ext cx="681990" cy="839469"/>
          </a:xfrm>
          <a:custGeom>
            <a:avLst/>
            <a:gdLst/>
            <a:ahLst/>
            <a:cxnLst/>
            <a:rect l="l" t="t" r="r" b="b"/>
            <a:pathLst>
              <a:path w="681989" h="839469">
                <a:moveTo>
                  <a:pt x="681863" y="368045"/>
                </a:moveTo>
                <a:lnTo>
                  <a:pt x="571373" y="296671"/>
                </a:lnTo>
                <a:lnTo>
                  <a:pt x="220980" y="839088"/>
                </a:lnTo>
                <a:lnTo>
                  <a:pt x="0" y="696340"/>
                </a:lnTo>
                <a:lnTo>
                  <a:pt x="350393" y="153796"/>
                </a:lnTo>
                <a:lnTo>
                  <a:pt x="239902" y="82422"/>
                </a:lnTo>
                <a:lnTo>
                  <a:pt x="606425" y="0"/>
                </a:lnTo>
                <a:lnTo>
                  <a:pt x="681863" y="368045"/>
                </a:lnTo>
                <a:close/>
              </a:path>
            </a:pathLst>
          </a:custGeom>
          <a:ln w="26424">
            <a:solidFill>
              <a:srgbClr val="88A3A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5426328" y="1757172"/>
            <a:ext cx="668655" cy="894080"/>
          </a:xfrm>
          <a:custGeom>
            <a:avLst/>
            <a:gdLst/>
            <a:ahLst/>
            <a:cxnLst/>
            <a:rect l="l" t="t" r="r" b="b"/>
            <a:pathLst>
              <a:path w="668654" h="894080">
                <a:moveTo>
                  <a:pt x="0" y="524128"/>
                </a:moveTo>
                <a:lnTo>
                  <a:pt x="110490" y="894079"/>
                </a:lnTo>
                <a:lnTo>
                  <a:pt x="478282" y="776351"/>
                </a:lnTo>
                <a:lnTo>
                  <a:pt x="358775" y="713358"/>
                </a:lnTo>
                <a:lnTo>
                  <a:pt x="425361" y="587120"/>
                </a:lnTo>
                <a:lnTo>
                  <a:pt x="119634" y="587120"/>
                </a:lnTo>
                <a:lnTo>
                  <a:pt x="0" y="524128"/>
                </a:lnTo>
                <a:close/>
              </a:path>
              <a:path w="668654" h="894080">
                <a:moveTo>
                  <a:pt x="429387" y="0"/>
                </a:moveTo>
                <a:lnTo>
                  <a:pt x="119634" y="587120"/>
                </a:lnTo>
                <a:lnTo>
                  <a:pt x="425361" y="587120"/>
                </a:lnTo>
                <a:lnTo>
                  <a:pt x="668528" y="126111"/>
                </a:lnTo>
                <a:lnTo>
                  <a:pt x="429387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5426328" y="1757172"/>
            <a:ext cx="668655" cy="894080"/>
          </a:xfrm>
          <a:custGeom>
            <a:avLst/>
            <a:gdLst/>
            <a:ahLst/>
            <a:cxnLst/>
            <a:rect l="l" t="t" r="r" b="b"/>
            <a:pathLst>
              <a:path w="668654" h="894080">
                <a:moveTo>
                  <a:pt x="0" y="524128"/>
                </a:moveTo>
                <a:lnTo>
                  <a:pt x="119634" y="587120"/>
                </a:lnTo>
                <a:lnTo>
                  <a:pt x="429387" y="0"/>
                </a:lnTo>
                <a:lnTo>
                  <a:pt x="668528" y="126111"/>
                </a:lnTo>
                <a:lnTo>
                  <a:pt x="358775" y="713358"/>
                </a:lnTo>
                <a:lnTo>
                  <a:pt x="478282" y="776351"/>
                </a:lnTo>
                <a:lnTo>
                  <a:pt x="110490" y="894079"/>
                </a:lnTo>
                <a:lnTo>
                  <a:pt x="0" y="524128"/>
                </a:lnTo>
                <a:close/>
              </a:path>
            </a:pathLst>
          </a:custGeom>
          <a:ln w="26424">
            <a:solidFill>
              <a:srgbClr val="88A3A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2699766" y="2018029"/>
            <a:ext cx="6049010" cy="4651375"/>
          </a:xfrm>
          <a:custGeom>
            <a:avLst/>
            <a:gdLst/>
            <a:ahLst/>
            <a:cxnLst/>
            <a:rect l="l" t="t" r="r" b="b"/>
            <a:pathLst>
              <a:path w="6049009" h="4651375">
                <a:moveTo>
                  <a:pt x="0" y="2325751"/>
                </a:moveTo>
                <a:lnTo>
                  <a:pt x="478" y="2283953"/>
                </a:lnTo>
                <a:lnTo>
                  <a:pt x="1909" y="2242333"/>
                </a:lnTo>
                <a:lnTo>
                  <a:pt x="4283" y="2200899"/>
                </a:lnTo>
                <a:lnTo>
                  <a:pt x="7593" y="2159655"/>
                </a:lnTo>
                <a:lnTo>
                  <a:pt x="11831" y="2118608"/>
                </a:lnTo>
                <a:lnTo>
                  <a:pt x="16989" y="2077764"/>
                </a:lnTo>
                <a:lnTo>
                  <a:pt x="23059" y="2037130"/>
                </a:lnTo>
                <a:lnTo>
                  <a:pt x="30033" y="1996711"/>
                </a:lnTo>
                <a:lnTo>
                  <a:pt x="37903" y="1956514"/>
                </a:lnTo>
                <a:lnTo>
                  <a:pt x="46661" y="1916544"/>
                </a:lnTo>
                <a:lnTo>
                  <a:pt x="56298" y="1876808"/>
                </a:lnTo>
                <a:lnTo>
                  <a:pt x="66808" y="1837313"/>
                </a:lnTo>
                <a:lnTo>
                  <a:pt x="78181" y="1798063"/>
                </a:lnTo>
                <a:lnTo>
                  <a:pt x="90411" y="1759066"/>
                </a:lnTo>
                <a:lnTo>
                  <a:pt x="103488" y="1720328"/>
                </a:lnTo>
                <a:lnTo>
                  <a:pt x="117405" y="1681854"/>
                </a:lnTo>
                <a:lnTo>
                  <a:pt x="132154" y="1643651"/>
                </a:lnTo>
                <a:lnTo>
                  <a:pt x="147727" y="1605724"/>
                </a:lnTo>
                <a:lnTo>
                  <a:pt x="164117" y="1568081"/>
                </a:lnTo>
                <a:lnTo>
                  <a:pt x="181313" y="1530727"/>
                </a:lnTo>
                <a:lnTo>
                  <a:pt x="199310" y="1493669"/>
                </a:lnTo>
                <a:lnTo>
                  <a:pt x="218099" y="1456912"/>
                </a:lnTo>
                <a:lnTo>
                  <a:pt x="237672" y="1420463"/>
                </a:lnTo>
                <a:lnTo>
                  <a:pt x="258021" y="1384327"/>
                </a:lnTo>
                <a:lnTo>
                  <a:pt x="279138" y="1348512"/>
                </a:lnTo>
                <a:lnTo>
                  <a:pt x="301014" y="1313023"/>
                </a:lnTo>
                <a:lnTo>
                  <a:pt x="323643" y="1277866"/>
                </a:lnTo>
                <a:lnTo>
                  <a:pt x="347016" y="1243047"/>
                </a:lnTo>
                <a:lnTo>
                  <a:pt x="371124" y="1208573"/>
                </a:lnTo>
                <a:lnTo>
                  <a:pt x="395961" y="1174450"/>
                </a:lnTo>
                <a:lnTo>
                  <a:pt x="421517" y="1140683"/>
                </a:lnTo>
                <a:lnTo>
                  <a:pt x="447786" y="1107280"/>
                </a:lnTo>
                <a:lnTo>
                  <a:pt x="474758" y="1074246"/>
                </a:lnTo>
                <a:lnTo>
                  <a:pt x="502427" y="1041587"/>
                </a:lnTo>
                <a:lnTo>
                  <a:pt x="530783" y="1009310"/>
                </a:lnTo>
                <a:lnTo>
                  <a:pt x="559820" y="977420"/>
                </a:lnTo>
                <a:lnTo>
                  <a:pt x="589528" y="945924"/>
                </a:lnTo>
                <a:lnTo>
                  <a:pt x="619901" y="914828"/>
                </a:lnTo>
                <a:lnTo>
                  <a:pt x="650929" y="884138"/>
                </a:lnTo>
                <a:lnTo>
                  <a:pt x="682605" y="853861"/>
                </a:lnTo>
                <a:lnTo>
                  <a:pt x="714922" y="824001"/>
                </a:lnTo>
                <a:lnTo>
                  <a:pt x="747870" y="794567"/>
                </a:lnTo>
                <a:lnTo>
                  <a:pt x="781443" y="765563"/>
                </a:lnTo>
                <a:lnTo>
                  <a:pt x="815631" y="736995"/>
                </a:lnTo>
                <a:lnTo>
                  <a:pt x="850428" y="708871"/>
                </a:lnTo>
                <a:lnTo>
                  <a:pt x="885825" y="681196"/>
                </a:lnTo>
                <a:lnTo>
                  <a:pt x="921813" y="653976"/>
                </a:lnTo>
                <a:lnTo>
                  <a:pt x="958386" y="627217"/>
                </a:lnTo>
                <a:lnTo>
                  <a:pt x="995534" y="600926"/>
                </a:lnTo>
                <a:lnTo>
                  <a:pt x="1033251" y="575109"/>
                </a:lnTo>
                <a:lnTo>
                  <a:pt x="1071528" y="549772"/>
                </a:lnTo>
                <a:lnTo>
                  <a:pt x="1110357" y="524921"/>
                </a:lnTo>
                <a:lnTo>
                  <a:pt x="1149729" y="500562"/>
                </a:lnTo>
                <a:lnTo>
                  <a:pt x="1189638" y="476701"/>
                </a:lnTo>
                <a:lnTo>
                  <a:pt x="1230075" y="453344"/>
                </a:lnTo>
                <a:lnTo>
                  <a:pt x="1271032" y="430499"/>
                </a:lnTo>
                <a:lnTo>
                  <a:pt x="1312501" y="408170"/>
                </a:lnTo>
                <a:lnTo>
                  <a:pt x="1354474" y="386364"/>
                </a:lnTo>
                <a:lnTo>
                  <a:pt x="1396943" y="365087"/>
                </a:lnTo>
                <a:lnTo>
                  <a:pt x="1439900" y="344345"/>
                </a:lnTo>
                <a:lnTo>
                  <a:pt x="1483338" y="324145"/>
                </a:lnTo>
                <a:lnTo>
                  <a:pt x="1527247" y="304492"/>
                </a:lnTo>
                <a:lnTo>
                  <a:pt x="1571621" y="285392"/>
                </a:lnTo>
                <a:lnTo>
                  <a:pt x="1616450" y="266853"/>
                </a:lnTo>
                <a:lnTo>
                  <a:pt x="1661728" y="248880"/>
                </a:lnTo>
                <a:lnTo>
                  <a:pt x="1707445" y="231478"/>
                </a:lnTo>
                <a:lnTo>
                  <a:pt x="1753595" y="214655"/>
                </a:lnTo>
                <a:lnTo>
                  <a:pt x="1800169" y="198416"/>
                </a:lnTo>
                <a:lnTo>
                  <a:pt x="1847159" y="182768"/>
                </a:lnTo>
                <a:lnTo>
                  <a:pt x="1894557" y="167717"/>
                </a:lnTo>
                <a:lnTo>
                  <a:pt x="1942355" y="153268"/>
                </a:lnTo>
                <a:lnTo>
                  <a:pt x="1990545" y="139429"/>
                </a:lnTo>
                <a:lnTo>
                  <a:pt x="2039120" y="126205"/>
                </a:lnTo>
                <a:lnTo>
                  <a:pt x="2088070" y="113601"/>
                </a:lnTo>
                <a:lnTo>
                  <a:pt x="2137389" y="101626"/>
                </a:lnTo>
                <a:lnTo>
                  <a:pt x="2187068" y="90284"/>
                </a:lnTo>
                <a:lnTo>
                  <a:pt x="2237098" y="79582"/>
                </a:lnTo>
                <a:lnTo>
                  <a:pt x="2287473" y="69525"/>
                </a:lnTo>
                <a:lnTo>
                  <a:pt x="2338184" y="60121"/>
                </a:lnTo>
                <a:lnTo>
                  <a:pt x="2389224" y="51375"/>
                </a:lnTo>
                <a:lnTo>
                  <a:pt x="2440583" y="43293"/>
                </a:lnTo>
                <a:lnTo>
                  <a:pt x="2492254" y="35882"/>
                </a:lnTo>
                <a:lnTo>
                  <a:pt x="2544230" y="29147"/>
                </a:lnTo>
                <a:lnTo>
                  <a:pt x="2596502" y="23095"/>
                </a:lnTo>
                <a:lnTo>
                  <a:pt x="2649062" y="17732"/>
                </a:lnTo>
                <a:lnTo>
                  <a:pt x="2701902" y="13065"/>
                </a:lnTo>
                <a:lnTo>
                  <a:pt x="2755014" y="9098"/>
                </a:lnTo>
                <a:lnTo>
                  <a:pt x="2808390" y="5839"/>
                </a:lnTo>
                <a:lnTo>
                  <a:pt x="2862023" y="3293"/>
                </a:lnTo>
                <a:lnTo>
                  <a:pt x="2915904" y="1468"/>
                </a:lnTo>
                <a:lnTo>
                  <a:pt x="2970024" y="368"/>
                </a:lnTo>
                <a:lnTo>
                  <a:pt x="3024378" y="0"/>
                </a:lnTo>
                <a:lnTo>
                  <a:pt x="3078731" y="368"/>
                </a:lnTo>
                <a:lnTo>
                  <a:pt x="3132851" y="1468"/>
                </a:lnTo>
                <a:lnTo>
                  <a:pt x="3186732" y="3293"/>
                </a:lnTo>
                <a:lnTo>
                  <a:pt x="3240365" y="5839"/>
                </a:lnTo>
                <a:lnTo>
                  <a:pt x="3293741" y="9098"/>
                </a:lnTo>
                <a:lnTo>
                  <a:pt x="3346853" y="13065"/>
                </a:lnTo>
                <a:lnTo>
                  <a:pt x="3399693" y="17732"/>
                </a:lnTo>
                <a:lnTo>
                  <a:pt x="3452253" y="23095"/>
                </a:lnTo>
                <a:lnTo>
                  <a:pt x="3504525" y="29147"/>
                </a:lnTo>
                <a:lnTo>
                  <a:pt x="3556501" y="35882"/>
                </a:lnTo>
                <a:lnTo>
                  <a:pt x="3608172" y="43293"/>
                </a:lnTo>
                <a:lnTo>
                  <a:pt x="3659531" y="51375"/>
                </a:lnTo>
                <a:lnTo>
                  <a:pt x="3710571" y="60121"/>
                </a:lnTo>
                <a:lnTo>
                  <a:pt x="3761282" y="69525"/>
                </a:lnTo>
                <a:lnTo>
                  <a:pt x="3811657" y="79582"/>
                </a:lnTo>
                <a:lnTo>
                  <a:pt x="3861687" y="90284"/>
                </a:lnTo>
                <a:lnTo>
                  <a:pt x="3911366" y="101626"/>
                </a:lnTo>
                <a:lnTo>
                  <a:pt x="3960685" y="113601"/>
                </a:lnTo>
                <a:lnTo>
                  <a:pt x="4009635" y="126205"/>
                </a:lnTo>
                <a:lnTo>
                  <a:pt x="4058210" y="139429"/>
                </a:lnTo>
                <a:lnTo>
                  <a:pt x="4106400" y="153268"/>
                </a:lnTo>
                <a:lnTo>
                  <a:pt x="4154198" y="167717"/>
                </a:lnTo>
                <a:lnTo>
                  <a:pt x="4201596" y="182768"/>
                </a:lnTo>
                <a:lnTo>
                  <a:pt x="4248586" y="198416"/>
                </a:lnTo>
                <a:lnTo>
                  <a:pt x="4295160" y="214655"/>
                </a:lnTo>
                <a:lnTo>
                  <a:pt x="4341310" y="231478"/>
                </a:lnTo>
                <a:lnTo>
                  <a:pt x="4387027" y="248880"/>
                </a:lnTo>
                <a:lnTo>
                  <a:pt x="4432305" y="266853"/>
                </a:lnTo>
                <a:lnTo>
                  <a:pt x="4477134" y="285392"/>
                </a:lnTo>
                <a:lnTo>
                  <a:pt x="4521508" y="304492"/>
                </a:lnTo>
                <a:lnTo>
                  <a:pt x="4565417" y="324145"/>
                </a:lnTo>
                <a:lnTo>
                  <a:pt x="4608855" y="344345"/>
                </a:lnTo>
                <a:lnTo>
                  <a:pt x="4651812" y="365087"/>
                </a:lnTo>
                <a:lnTo>
                  <a:pt x="4694281" y="386364"/>
                </a:lnTo>
                <a:lnTo>
                  <a:pt x="4736254" y="408170"/>
                </a:lnTo>
                <a:lnTo>
                  <a:pt x="4777723" y="430499"/>
                </a:lnTo>
                <a:lnTo>
                  <a:pt x="4818680" y="453344"/>
                </a:lnTo>
                <a:lnTo>
                  <a:pt x="4859117" y="476701"/>
                </a:lnTo>
                <a:lnTo>
                  <a:pt x="4899026" y="500562"/>
                </a:lnTo>
                <a:lnTo>
                  <a:pt x="4938398" y="524921"/>
                </a:lnTo>
                <a:lnTo>
                  <a:pt x="4977227" y="549772"/>
                </a:lnTo>
                <a:lnTo>
                  <a:pt x="5015504" y="575109"/>
                </a:lnTo>
                <a:lnTo>
                  <a:pt x="5053221" y="600926"/>
                </a:lnTo>
                <a:lnTo>
                  <a:pt x="5090369" y="627217"/>
                </a:lnTo>
                <a:lnTo>
                  <a:pt x="5126942" y="653976"/>
                </a:lnTo>
                <a:lnTo>
                  <a:pt x="5162930" y="681196"/>
                </a:lnTo>
                <a:lnTo>
                  <a:pt x="5198327" y="708871"/>
                </a:lnTo>
                <a:lnTo>
                  <a:pt x="5233124" y="736995"/>
                </a:lnTo>
                <a:lnTo>
                  <a:pt x="5267312" y="765563"/>
                </a:lnTo>
                <a:lnTo>
                  <a:pt x="5300885" y="794567"/>
                </a:lnTo>
                <a:lnTo>
                  <a:pt x="5333833" y="824001"/>
                </a:lnTo>
                <a:lnTo>
                  <a:pt x="5366150" y="853861"/>
                </a:lnTo>
                <a:lnTo>
                  <a:pt x="5397826" y="884138"/>
                </a:lnTo>
                <a:lnTo>
                  <a:pt x="5428854" y="914828"/>
                </a:lnTo>
                <a:lnTo>
                  <a:pt x="5459227" y="945924"/>
                </a:lnTo>
                <a:lnTo>
                  <a:pt x="5488935" y="977420"/>
                </a:lnTo>
                <a:lnTo>
                  <a:pt x="5517972" y="1009310"/>
                </a:lnTo>
                <a:lnTo>
                  <a:pt x="5546328" y="1041587"/>
                </a:lnTo>
                <a:lnTo>
                  <a:pt x="5573997" y="1074246"/>
                </a:lnTo>
                <a:lnTo>
                  <a:pt x="5600969" y="1107280"/>
                </a:lnTo>
                <a:lnTo>
                  <a:pt x="5627238" y="1140683"/>
                </a:lnTo>
                <a:lnTo>
                  <a:pt x="5652794" y="1174450"/>
                </a:lnTo>
                <a:lnTo>
                  <a:pt x="5677631" y="1208573"/>
                </a:lnTo>
                <a:lnTo>
                  <a:pt x="5701739" y="1243047"/>
                </a:lnTo>
                <a:lnTo>
                  <a:pt x="5725112" y="1277866"/>
                </a:lnTo>
                <a:lnTo>
                  <a:pt x="5747741" y="1313023"/>
                </a:lnTo>
                <a:lnTo>
                  <a:pt x="5769617" y="1348512"/>
                </a:lnTo>
                <a:lnTo>
                  <a:pt x="5790734" y="1384327"/>
                </a:lnTo>
                <a:lnTo>
                  <a:pt x="5811083" y="1420463"/>
                </a:lnTo>
                <a:lnTo>
                  <a:pt x="5830656" y="1456912"/>
                </a:lnTo>
                <a:lnTo>
                  <a:pt x="5849445" y="1493669"/>
                </a:lnTo>
                <a:lnTo>
                  <a:pt x="5867442" y="1530727"/>
                </a:lnTo>
                <a:lnTo>
                  <a:pt x="5884638" y="1568081"/>
                </a:lnTo>
                <a:lnTo>
                  <a:pt x="5901028" y="1605724"/>
                </a:lnTo>
                <a:lnTo>
                  <a:pt x="5916601" y="1643651"/>
                </a:lnTo>
                <a:lnTo>
                  <a:pt x="5931350" y="1681854"/>
                </a:lnTo>
                <a:lnTo>
                  <a:pt x="5945267" y="1720328"/>
                </a:lnTo>
                <a:lnTo>
                  <a:pt x="5958344" y="1759066"/>
                </a:lnTo>
                <a:lnTo>
                  <a:pt x="5970574" y="1798063"/>
                </a:lnTo>
                <a:lnTo>
                  <a:pt x="5981947" y="1837313"/>
                </a:lnTo>
                <a:lnTo>
                  <a:pt x="5992457" y="1876808"/>
                </a:lnTo>
                <a:lnTo>
                  <a:pt x="6002094" y="1916544"/>
                </a:lnTo>
                <a:lnTo>
                  <a:pt x="6010852" y="1956514"/>
                </a:lnTo>
                <a:lnTo>
                  <a:pt x="6018722" y="1996711"/>
                </a:lnTo>
                <a:lnTo>
                  <a:pt x="6025696" y="2037130"/>
                </a:lnTo>
                <a:lnTo>
                  <a:pt x="6031766" y="2077764"/>
                </a:lnTo>
                <a:lnTo>
                  <a:pt x="6036924" y="2118608"/>
                </a:lnTo>
                <a:lnTo>
                  <a:pt x="6041162" y="2159655"/>
                </a:lnTo>
                <a:lnTo>
                  <a:pt x="6044472" y="2200899"/>
                </a:lnTo>
                <a:lnTo>
                  <a:pt x="6046846" y="2242333"/>
                </a:lnTo>
                <a:lnTo>
                  <a:pt x="6048277" y="2283953"/>
                </a:lnTo>
                <a:lnTo>
                  <a:pt x="6048756" y="2325751"/>
                </a:lnTo>
                <a:lnTo>
                  <a:pt x="6048277" y="2367544"/>
                </a:lnTo>
                <a:lnTo>
                  <a:pt x="6046846" y="2409160"/>
                </a:lnTo>
                <a:lnTo>
                  <a:pt x="6044472" y="2450590"/>
                </a:lnTo>
                <a:lnTo>
                  <a:pt x="6041162" y="2491830"/>
                </a:lnTo>
                <a:lnTo>
                  <a:pt x="6036924" y="2532873"/>
                </a:lnTo>
                <a:lnTo>
                  <a:pt x="6031766" y="2573713"/>
                </a:lnTo>
                <a:lnTo>
                  <a:pt x="6025696" y="2614343"/>
                </a:lnTo>
                <a:lnTo>
                  <a:pt x="6018722" y="2654759"/>
                </a:lnTo>
                <a:lnTo>
                  <a:pt x="6010852" y="2694952"/>
                </a:lnTo>
                <a:lnTo>
                  <a:pt x="6002094" y="2734918"/>
                </a:lnTo>
                <a:lnTo>
                  <a:pt x="5992457" y="2774650"/>
                </a:lnTo>
                <a:lnTo>
                  <a:pt x="5981947" y="2814142"/>
                </a:lnTo>
                <a:lnTo>
                  <a:pt x="5970574" y="2853388"/>
                </a:lnTo>
                <a:lnTo>
                  <a:pt x="5958344" y="2892382"/>
                </a:lnTo>
                <a:lnTo>
                  <a:pt x="5945267" y="2931117"/>
                </a:lnTo>
                <a:lnTo>
                  <a:pt x="5931350" y="2969588"/>
                </a:lnTo>
                <a:lnTo>
                  <a:pt x="5916601" y="3007788"/>
                </a:lnTo>
                <a:lnTo>
                  <a:pt x="5901028" y="3045711"/>
                </a:lnTo>
                <a:lnTo>
                  <a:pt x="5884638" y="3083351"/>
                </a:lnTo>
                <a:lnTo>
                  <a:pt x="5867442" y="3120701"/>
                </a:lnTo>
                <a:lnTo>
                  <a:pt x="5849445" y="3157757"/>
                </a:lnTo>
                <a:lnTo>
                  <a:pt x="5830656" y="3194511"/>
                </a:lnTo>
                <a:lnTo>
                  <a:pt x="5811083" y="3230957"/>
                </a:lnTo>
                <a:lnTo>
                  <a:pt x="5790734" y="3267089"/>
                </a:lnTo>
                <a:lnTo>
                  <a:pt x="5769617" y="3302902"/>
                </a:lnTo>
                <a:lnTo>
                  <a:pt x="5747741" y="3338388"/>
                </a:lnTo>
                <a:lnTo>
                  <a:pt x="5725112" y="3373543"/>
                </a:lnTo>
                <a:lnTo>
                  <a:pt x="5701739" y="3408358"/>
                </a:lnTo>
                <a:lnTo>
                  <a:pt x="5677631" y="3442830"/>
                </a:lnTo>
                <a:lnTo>
                  <a:pt x="5652794" y="3476950"/>
                </a:lnTo>
                <a:lnTo>
                  <a:pt x="5627238" y="3510714"/>
                </a:lnTo>
                <a:lnTo>
                  <a:pt x="5600969" y="3544115"/>
                </a:lnTo>
                <a:lnTo>
                  <a:pt x="5573997" y="3577147"/>
                </a:lnTo>
                <a:lnTo>
                  <a:pt x="5546328" y="3609803"/>
                </a:lnTo>
                <a:lnTo>
                  <a:pt x="5517972" y="3642078"/>
                </a:lnTo>
                <a:lnTo>
                  <a:pt x="5488935" y="3673965"/>
                </a:lnTo>
                <a:lnTo>
                  <a:pt x="5459227" y="3705459"/>
                </a:lnTo>
                <a:lnTo>
                  <a:pt x="5428854" y="3736553"/>
                </a:lnTo>
                <a:lnTo>
                  <a:pt x="5397826" y="3767240"/>
                </a:lnTo>
                <a:lnTo>
                  <a:pt x="5366150" y="3797516"/>
                </a:lnTo>
                <a:lnTo>
                  <a:pt x="5333833" y="3827373"/>
                </a:lnTo>
                <a:lnTo>
                  <a:pt x="5300885" y="3856806"/>
                </a:lnTo>
                <a:lnTo>
                  <a:pt x="5267312" y="3885808"/>
                </a:lnTo>
                <a:lnTo>
                  <a:pt x="5233124" y="3914373"/>
                </a:lnTo>
                <a:lnTo>
                  <a:pt x="5198327" y="3942495"/>
                </a:lnTo>
                <a:lnTo>
                  <a:pt x="5162931" y="3970169"/>
                </a:lnTo>
                <a:lnTo>
                  <a:pt x="5126942" y="3997387"/>
                </a:lnTo>
                <a:lnTo>
                  <a:pt x="5090369" y="4024143"/>
                </a:lnTo>
                <a:lnTo>
                  <a:pt x="5053221" y="4050433"/>
                </a:lnTo>
                <a:lnTo>
                  <a:pt x="5015504" y="4076248"/>
                </a:lnTo>
                <a:lnTo>
                  <a:pt x="4977227" y="4101584"/>
                </a:lnTo>
                <a:lnTo>
                  <a:pt x="4938398" y="4126433"/>
                </a:lnTo>
                <a:lnTo>
                  <a:pt x="4899026" y="4150791"/>
                </a:lnTo>
                <a:lnTo>
                  <a:pt x="4859117" y="4174650"/>
                </a:lnTo>
                <a:lnTo>
                  <a:pt x="4818680" y="4198005"/>
                </a:lnTo>
                <a:lnTo>
                  <a:pt x="4777723" y="4220849"/>
                </a:lnTo>
                <a:lnTo>
                  <a:pt x="4736254" y="4243177"/>
                </a:lnTo>
                <a:lnTo>
                  <a:pt x="4694281" y="4264982"/>
                </a:lnTo>
                <a:lnTo>
                  <a:pt x="4651812" y="4286257"/>
                </a:lnTo>
                <a:lnTo>
                  <a:pt x="4608855" y="4306998"/>
                </a:lnTo>
                <a:lnTo>
                  <a:pt x="4565417" y="4327197"/>
                </a:lnTo>
                <a:lnTo>
                  <a:pt x="4521508" y="4346849"/>
                </a:lnTo>
                <a:lnTo>
                  <a:pt x="4477134" y="4365947"/>
                </a:lnTo>
                <a:lnTo>
                  <a:pt x="4432305" y="4384485"/>
                </a:lnTo>
                <a:lnTo>
                  <a:pt x="4387027" y="4402457"/>
                </a:lnTo>
                <a:lnTo>
                  <a:pt x="4341310" y="4419858"/>
                </a:lnTo>
                <a:lnTo>
                  <a:pt x="4295160" y="4436680"/>
                </a:lnTo>
                <a:lnTo>
                  <a:pt x="4248586" y="4452918"/>
                </a:lnTo>
                <a:lnTo>
                  <a:pt x="4201596" y="4468565"/>
                </a:lnTo>
                <a:lnTo>
                  <a:pt x="4154198" y="4483615"/>
                </a:lnTo>
                <a:lnTo>
                  <a:pt x="4106400" y="4498063"/>
                </a:lnTo>
                <a:lnTo>
                  <a:pt x="4058210" y="4511902"/>
                </a:lnTo>
                <a:lnTo>
                  <a:pt x="4009635" y="4525125"/>
                </a:lnTo>
                <a:lnTo>
                  <a:pt x="3960685" y="4537728"/>
                </a:lnTo>
                <a:lnTo>
                  <a:pt x="3911366" y="4549703"/>
                </a:lnTo>
                <a:lnTo>
                  <a:pt x="3861687" y="4561044"/>
                </a:lnTo>
                <a:lnTo>
                  <a:pt x="3811657" y="4571746"/>
                </a:lnTo>
                <a:lnTo>
                  <a:pt x="3761282" y="4581802"/>
                </a:lnTo>
                <a:lnTo>
                  <a:pt x="3710571" y="4591205"/>
                </a:lnTo>
                <a:lnTo>
                  <a:pt x="3659531" y="4599951"/>
                </a:lnTo>
                <a:lnTo>
                  <a:pt x="3608172" y="4608032"/>
                </a:lnTo>
                <a:lnTo>
                  <a:pt x="3556501" y="4615443"/>
                </a:lnTo>
                <a:lnTo>
                  <a:pt x="3504525" y="4622178"/>
                </a:lnTo>
                <a:lnTo>
                  <a:pt x="3452253" y="4628229"/>
                </a:lnTo>
                <a:lnTo>
                  <a:pt x="3399693" y="4633592"/>
                </a:lnTo>
                <a:lnTo>
                  <a:pt x="3346853" y="4638259"/>
                </a:lnTo>
                <a:lnTo>
                  <a:pt x="3293741" y="4642225"/>
                </a:lnTo>
                <a:lnTo>
                  <a:pt x="3240365" y="4645484"/>
                </a:lnTo>
                <a:lnTo>
                  <a:pt x="3186732" y="4648030"/>
                </a:lnTo>
                <a:lnTo>
                  <a:pt x="3132851" y="4649856"/>
                </a:lnTo>
                <a:lnTo>
                  <a:pt x="3078731" y="4650956"/>
                </a:lnTo>
                <a:lnTo>
                  <a:pt x="3024378" y="4651324"/>
                </a:lnTo>
                <a:lnTo>
                  <a:pt x="2970024" y="4650956"/>
                </a:lnTo>
                <a:lnTo>
                  <a:pt x="2915904" y="4649856"/>
                </a:lnTo>
                <a:lnTo>
                  <a:pt x="2862023" y="4648030"/>
                </a:lnTo>
                <a:lnTo>
                  <a:pt x="2808390" y="4645484"/>
                </a:lnTo>
                <a:lnTo>
                  <a:pt x="2755014" y="4642225"/>
                </a:lnTo>
                <a:lnTo>
                  <a:pt x="2701902" y="4638259"/>
                </a:lnTo>
                <a:lnTo>
                  <a:pt x="2649062" y="4633592"/>
                </a:lnTo>
                <a:lnTo>
                  <a:pt x="2596502" y="4628229"/>
                </a:lnTo>
                <a:lnTo>
                  <a:pt x="2544230" y="4622178"/>
                </a:lnTo>
                <a:lnTo>
                  <a:pt x="2492254" y="4615443"/>
                </a:lnTo>
                <a:lnTo>
                  <a:pt x="2440583" y="4608032"/>
                </a:lnTo>
                <a:lnTo>
                  <a:pt x="2389224" y="4599951"/>
                </a:lnTo>
                <a:lnTo>
                  <a:pt x="2338184" y="4591205"/>
                </a:lnTo>
                <a:lnTo>
                  <a:pt x="2287473" y="4581802"/>
                </a:lnTo>
                <a:lnTo>
                  <a:pt x="2237098" y="4571746"/>
                </a:lnTo>
                <a:lnTo>
                  <a:pt x="2187068" y="4561044"/>
                </a:lnTo>
                <a:lnTo>
                  <a:pt x="2137389" y="4549703"/>
                </a:lnTo>
                <a:lnTo>
                  <a:pt x="2088070" y="4537728"/>
                </a:lnTo>
                <a:lnTo>
                  <a:pt x="2039120" y="4525125"/>
                </a:lnTo>
                <a:lnTo>
                  <a:pt x="1990545" y="4511902"/>
                </a:lnTo>
                <a:lnTo>
                  <a:pt x="1942355" y="4498063"/>
                </a:lnTo>
                <a:lnTo>
                  <a:pt x="1894557" y="4483615"/>
                </a:lnTo>
                <a:lnTo>
                  <a:pt x="1847159" y="4468565"/>
                </a:lnTo>
                <a:lnTo>
                  <a:pt x="1800169" y="4452918"/>
                </a:lnTo>
                <a:lnTo>
                  <a:pt x="1753595" y="4436680"/>
                </a:lnTo>
                <a:lnTo>
                  <a:pt x="1707445" y="4419858"/>
                </a:lnTo>
                <a:lnTo>
                  <a:pt x="1661728" y="4402457"/>
                </a:lnTo>
                <a:lnTo>
                  <a:pt x="1616450" y="4384485"/>
                </a:lnTo>
                <a:lnTo>
                  <a:pt x="1571621" y="4365947"/>
                </a:lnTo>
                <a:lnTo>
                  <a:pt x="1527247" y="4346849"/>
                </a:lnTo>
                <a:lnTo>
                  <a:pt x="1483338" y="4327197"/>
                </a:lnTo>
                <a:lnTo>
                  <a:pt x="1439900" y="4306998"/>
                </a:lnTo>
                <a:lnTo>
                  <a:pt x="1396943" y="4286257"/>
                </a:lnTo>
                <a:lnTo>
                  <a:pt x="1354474" y="4264982"/>
                </a:lnTo>
                <a:lnTo>
                  <a:pt x="1312501" y="4243177"/>
                </a:lnTo>
                <a:lnTo>
                  <a:pt x="1271032" y="4220849"/>
                </a:lnTo>
                <a:lnTo>
                  <a:pt x="1230075" y="4198005"/>
                </a:lnTo>
                <a:lnTo>
                  <a:pt x="1189638" y="4174650"/>
                </a:lnTo>
                <a:lnTo>
                  <a:pt x="1149729" y="4150791"/>
                </a:lnTo>
                <a:lnTo>
                  <a:pt x="1110357" y="4126433"/>
                </a:lnTo>
                <a:lnTo>
                  <a:pt x="1071528" y="4101584"/>
                </a:lnTo>
                <a:lnTo>
                  <a:pt x="1033251" y="4076248"/>
                </a:lnTo>
                <a:lnTo>
                  <a:pt x="995534" y="4050433"/>
                </a:lnTo>
                <a:lnTo>
                  <a:pt x="958386" y="4024143"/>
                </a:lnTo>
                <a:lnTo>
                  <a:pt x="921813" y="3997387"/>
                </a:lnTo>
                <a:lnTo>
                  <a:pt x="885825" y="3970169"/>
                </a:lnTo>
                <a:lnTo>
                  <a:pt x="850428" y="3942495"/>
                </a:lnTo>
                <a:lnTo>
                  <a:pt x="815631" y="3914373"/>
                </a:lnTo>
                <a:lnTo>
                  <a:pt x="781443" y="3885808"/>
                </a:lnTo>
                <a:lnTo>
                  <a:pt x="747870" y="3856806"/>
                </a:lnTo>
                <a:lnTo>
                  <a:pt x="714922" y="3827373"/>
                </a:lnTo>
                <a:lnTo>
                  <a:pt x="682605" y="3797516"/>
                </a:lnTo>
                <a:lnTo>
                  <a:pt x="650929" y="3767240"/>
                </a:lnTo>
                <a:lnTo>
                  <a:pt x="619901" y="3736553"/>
                </a:lnTo>
                <a:lnTo>
                  <a:pt x="589528" y="3705459"/>
                </a:lnTo>
                <a:lnTo>
                  <a:pt x="559820" y="3673965"/>
                </a:lnTo>
                <a:lnTo>
                  <a:pt x="530783" y="3642078"/>
                </a:lnTo>
                <a:lnTo>
                  <a:pt x="502427" y="3609803"/>
                </a:lnTo>
                <a:lnTo>
                  <a:pt x="474758" y="3577147"/>
                </a:lnTo>
                <a:lnTo>
                  <a:pt x="447786" y="3544115"/>
                </a:lnTo>
                <a:lnTo>
                  <a:pt x="421517" y="3510714"/>
                </a:lnTo>
                <a:lnTo>
                  <a:pt x="395961" y="3476950"/>
                </a:lnTo>
                <a:lnTo>
                  <a:pt x="371124" y="3442830"/>
                </a:lnTo>
                <a:lnTo>
                  <a:pt x="347016" y="3408358"/>
                </a:lnTo>
                <a:lnTo>
                  <a:pt x="323643" y="3373543"/>
                </a:lnTo>
                <a:lnTo>
                  <a:pt x="301014" y="3338388"/>
                </a:lnTo>
                <a:lnTo>
                  <a:pt x="279138" y="3302902"/>
                </a:lnTo>
                <a:lnTo>
                  <a:pt x="258021" y="3267089"/>
                </a:lnTo>
                <a:lnTo>
                  <a:pt x="237672" y="3230957"/>
                </a:lnTo>
                <a:lnTo>
                  <a:pt x="218099" y="3194511"/>
                </a:lnTo>
                <a:lnTo>
                  <a:pt x="199310" y="3157757"/>
                </a:lnTo>
                <a:lnTo>
                  <a:pt x="181313" y="3120701"/>
                </a:lnTo>
                <a:lnTo>
                  <a:pt x="164117" y="3083351"/>
                </a:lnTo>
                <a:lnTo>
                  <a:pt x="147727" y="3045711"/>
                </a:lnTo>
                <a:lnTo>
                  <a:pt x="132154" y="3007788"/>
                </a:lnTo>
                <a:lnTo>
                  <a:pt x="117405" y="2969588"/>
                </a:lnTo>
                <a:lnTo>
                  <a:pt x="103488" y="2931117"/>
                </a:lnTo>
                <a:lnTo>
                  <a:pt x="90411" y="2892382"/>
                </a:lnTo>
                <a:lnTo>
                  <a:pt x="78181" y="2853388"/>
                </a:lnTo>
                <a:lnTo>
                  <a:pt x="66808" y="2814142"/>
                </a:lnTo>
                <a:lnTo>
                  <a:pt x="56298" y="2774650"/>
                </a:lnTo>
                <a:lnTo>
                  <a:pt x="46661" y="2734918"/>
                </a:lnTo>
                <a:lnTo>
                  <a:pt x="37903" y="2694952"/>
                </a:lnTo>
                <a:lnTo>
                  <a:pt x="30033" y="2654759"/>
                </a:lnTo>
                <a:lnTo>
                  <a:pt x="23059" y="2614343"/>
                </a:lnTo>
                <a:lnTo>
                  <a:pt x="16989" y="2573713"/>
                </a:lnTo>
                <a:lnTo>
                  <a:pt x="11831" y="2532873"/>
                </a:lnTo>
                <a:lnTo>
                  <a:pt x="7593" y="2491830"/>
                </a:lnTo>
                <a:lnTo>
                  <a:pt x="4283" y="2450590"/>
                </a:lnTo>
                <a:lnTo>
                  <a:pt x="1909" y="2409160"/>
                </a:lnTo>
                <a:lnTo>
                  <a:pt x="478" y="2367544"/>
                </a:lnTo>
                <a:lnTo>
                  <a:pt x="0" y="2325751"/>
                </a:lnTo>
                <a:close/>
              </a:path>
            </a:pathLst>
          </a:custGeom>
          <a:ln w="26424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 txBox="1"/>
          <p:nvPr/>
        </p:nvSpPr>
        <p:spPr>
          <a:xfrm>
            <a:off x="7720710" y="4053585"/>
            <a:ext cx="975994" cy="4533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318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solidFill>
                  <a:srgbClr val="FF0000"/>
                </a:solidFill>
                <a:latin typeface="Arial"/>
                <a:cs typeface="Arial"/>
              </a:rPr>
              <a:t>Jogalkotói</a:t>
            </a:r>
            <a:endParaRPr sz="1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400" b="1" spc="-5" dirty="0">
                <a:solidFill>
                  <a:srgbClr val="FF0000"/>
                </a:solidFill>
                <a:latin typeface="Arial"/>
                <a:cs typeface="Arial"/>
              </a:rPr>
              <a:t>háromszög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BBC1ECE5-3A3A-4D7F-91C1-89857A760685}"/>
              </a:ext>
            </a:extLst>
          </p:cNvPr>
          <p:cNvSpPr txBox="1"/>
          <p:nvPr/>
        </p:nvSpPr>
        <p:spPr>
          <a:xfrm>
            <a:off x="762000" y="304800"/>
            <a:ext cx="441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solidFill>
                  <a:srgbClr val="FF0000"/>
                </a:solidFill>
              </a:rPr>
              <a:t>Jogalkotói</a:t>
            </a:r>
            <a:endParaRPr lang="en-US" b="1" dirty="0">
              <a:solidFill>
                <a:srgbClr val="FF0000"/>
              </a:solidFill>
            </a:endParaRPr>
          </a:p>
          <a:p>
            <a:pPr algn="ctr"/>
            <a:r>
              <a:rPr lang="en-US" b="1" dirty="0" err="1">
                <a:solidFill>
                  <a:srgbClr val="FF0000"/>
                </a:solidFill>
              </a:rPr>
              <a:t>háromszög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17017" y="2711704"/>
            <a:ext cx="8505799" cy="46304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829814" y="3321303"/>
            <a:ext cx="3488563" cy="36042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773923" y="0"/>
            <a:ext cx="1370076" cy="130606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3745" y="2545333"/>
            <a:ext cx="1674495" cy="1584325"/>
          </a:xfrm>
          <a:custGeom>
            <a:avLst/>
            <a:gdLst/>
            <a:ahLst/>
            <a:cxnLst/>
            <a:rect l="l" t="t" r="r" b="b"/>
            <a:pathLst>
              <a:path w="1674495" h="1584325">
                <a:moveTo>
                  <a:pt x="837133" y="0"/>
                </a:moveTo>
                <a:lnTo>
                  <a:pt x="787945" y="1344"/>
                </a:lnTo>
                <a:lnTo>
                  <a:pt x="739506" y="5328"/>
                </a:lnTo>
                <a:lnTo>
                  <a:pt x="691894" y="11877"/>
                </a:lnTo>
                <a:lnTo>
                  <a:pt x="645187" y="20917"/>
                </a:lnTo>
                <a:lnTo>
                  <a:pt x="599465" y="32373"/>
                </a:lnTo>
                <a:lnTo>
                  <a:pt x="554804" y="46172"/>
                </a:lnTo>
                <a:lnTo>
                  <a:pt x="511285" y="62239"/>
                </a:lnTo>
                <a:lnTo>
                  <a:pt x="468985" y="80500"/>
                </a:lnTo>
                <a:lnTo>
                  <a:pt x="427983" y="100881"/>
                </a:lnTo>
                <a:lnTo>
                  <a:pt x="388358" y="123307"/>
                </a:lnTo>
                <a:lnTo>
                  <a:pt x="350187" y="147705"/>
                </a:lnTo>
                <a:lnTo>
                  <a:pt x="313551" y="173999"/>
                </a:lnTo>
                <a:lnTo>
                  <a:pt x="278526" y="202116"/>
                </a:lnTo>
                <a:lnTo>
                  <a:pt x="245192" y="231981"/>
                </a:lnTo>
                <a:lnTo>
                  <a:pt x="213627" y="263520"/>
                </a:lnTo>
                <a:lnTo>
                  <a:pt x="183910" y="296660"/>
                </a:lnTo>
                <a:lnTo>
                  <a:pt x="156119" y="331325"/>
                </a:lnTo>
                <a:lnTo>
                  <a:pt x="130332" y="367441"/>
                </a:lnTo>
                <a:lnTo>
                  <a:pt x="106629" y="404935"/>
                </a:lnTo>
                <a:lnTo>
                  <a:pt x="85088" y="443731"/>
                </a:lnTo>
                <a:lnTo>
                  <a:pt x="65786" y="483756"/>
                </a:lnTo>
                <a:lnTo>
                  <a:pt x="48804" y="524936"/>
                </a:lnTo>
                <a:lnTo>
                  <a:pt x="34219" y="567196"/>
                </a:lnTo>
                <a:lnTo>
                  <a:pt x="22109" y="610461"/>
                </a:lnTo>
                <a:lnTo>
                  <a:pt x="12554" y="654659"/>
                </a:lnTo>
                <a:lnTo>
                  <a:pt x="5632" y="699714"/>
                </a:lnTo>
                <a:lnTo>
                  <a:pt x="1421" y="745552"/>
                </a:lnTo>
                <a:lnTo>
                  <a:pt x="0" y="792099"/>
                </a:lnTo>
                <a:lnTo>
                  <a:pt x="1421" y="838645"/>
                </a:lnTo>
                <a:lnTo>
                  <a:pt x="5632" y="884483"/>
                </a:lnTo>
                <a:lnTo>
                  <a:pt x="12554" y="929538"/>
                </a:lnTo>
                <a:lnTo>
                  <a:pt x="22109" y="973736"/>
                </a:lnTo>
                <a:lnTo>
                  <a:pt x="34219" y="1017001"/>
                </a:lnTo>
                <a:lnTo>
                  <a:pt x="48804" y="1059261"/>
                </a:lnTo>
                <a:lnTo>
                  <a:pt x="65786" y="1100441"/>
                </a:lnTo>
                <a:lnTo>
                  <a:pt x="85088" y="1140466"/>
                </a:lnTo>
                <a:lnTo>
                  <a:pt x="106629" y="1179262"/>
                </a:lnTo>
                <a:lnTo>
                  <a:pt x="130332" y="1216756"/>
                </a:lnTo>
                <a:lnTo>
                  <a:pt x="156119" y="1252872"/>
                </a:lnTo>
                <a:lnTo>
                  <a:pt x="183910" y="1287537"/>
                </a:lnTo>
                <a:lnTo>
                  <a:pt x="213627" y="1320677"/>
                </a:lnTo>
                <a:lnTo>
                  <a:pt x="245192" y="1352216"/>
                </a:lnTo>
                <a:lnTo>
                  <a:pt x="278526" y="1382081"/>
                </a:lnTo>
                <a:lnTo>
                  <a:pt x="313551" y="1410198"/>
                </a:lnTo>
                <a:lnTo>
                  <a:pt x="350187" y="1436492"/>
                </a:lnTo>
                <a:lnTo>
                  <a:pt x="388358" y="1460890"/>
                </a:lnTo>
                <a:lnTo>
                  <a:pt x="427983" y="1483316"/>
                </a:lnTo>
                <a:lnTo>
                  <a:pt x="468985" y="1503697"/>
                </a:lnTo>
                <a:lnTo>
                  <a:pt x="511285" y="1521958"/>
                </a:lnTo>
                <a:lnTo>
                  <a:pt x="554804" y="1538025"/>
                </a:lnTo>
                <a:lnTo>
                  <a:pt x="599465" y="1551824"/>
                </a:lnTo>
                <a:lnTo>
                  <a:pt x="645187" y="1563280"/>
                </a:lnTo>
                <a:lnTo>
                  <a:pt x="691894" y="1572320"/>
                </a:lnTo>
                <a:lnTo>
                  <a:pt x="739506" y="1578869"/>
                </a:lnTo>
                <a:lnTo>
                  <a:pt x="787945" y="1582853"/>
                </a:lnTo>
                <a:lnTo>
                  <a:pt x="837133" y="1584197"/>
                </a:lnTo>
                <a:lnTo>
                  <a:pt x="886315" y="1582853"/>
                </a:lnTo>
                <a:lnTo>
                  <a:pt x="934751" y="1578869"/>
                </a:lnTo>
                <a:lnTo>
                  <a:pt x="982360" y="1572320"/>
                </a:lnTo>
                <a:lnTo>
                  <a:pt x="1029065" y="1563280"/>
                </a:lnTo>
                <a:lnTo>
                  <a:pt x="1074787" y="1551824"/>
                </a:lnTo>
                <a:lnTo>
                  <a:pt x="1119447" y="1538025"/>
                </a:lnTo>
                <a:lnTo>
                  <a:pt x="1162967" y="1521958"/>
                </a:lnTo>
                <a:lnTo>
                  <a:pt x="1205268" y="1503697"/>
                </a:lnTo>
                <a:lnTo>
                  <a:pt x="1246272" y="1483316"/>
                </a:lnTo>
                <a:lnTo>
                  <a:pt x="1285900" y="1460890"/>
                </a:lnTo>
                <a:lnTo>
                  <a:pt x="1324073" y="1436492"/>
                </a:lnTo>
                <a:lnTo>
                  <a:pt x="1360713" y="1410198"/>
                </a:lnTo>
                <a:lnTo>
                  <a:pt x="1395742" y="1382081"/>
                </a:lnTo>
                <a:lnTo>
                  <a:pt x="1429080" y="1352216"/>
                </a:lnTo>
                <a:lnTo>
                  <a:pt x="1460649" y="1320677"/>
                </a:lnTo>
                <a:lnTo>
                  <a:pt x="1490370" y="1287537"/>
                </a:lnTo>
                <a:lnTo>
                  <a:pt x="1518166" y="1252872"/>
                </a:lnTo>
                <a:lnTo>
                  <a:pt x="1543957" y="1216756"/>
                </a:lnTo>
                <a:lnTo>
                  <a:pt x="1567664" y="1179262"/>
                </a:lnTo>
                <a:lnTo>
                  <a:pt x="1589210" y="1140466"/>
                </a:lnTo>
                <a:lnTo>
                  <a:pt x="1608515" y="1100441"/>
                </a:lnTo>
                <a:lnTo>
                  <a:pt x="1625501" y="1059261"/>
                </a:lnTo>
                <a:lnTo>
                  <a:pt x="1640089" y="1017001"/>
                </a:lnTo>
                <a:lnTo>
                  <a:pt x="1652202" y="973736"/>
                </a:lnTo>
                <a:lnTo>
                  <a:pt x="1661759" y="929538"/>
                </a:lnTo>
                <a:lnTo>
                  <a:pt x="1668683" y="884483"/>
                </a:lnTo>
                <a:lnTo>
                  <a:pt x="1672895" y="838645"/>
                </a:lnTo>
                <a:lnTo>
                  <a:pt x="1674317" y="792099"/>
                </a:lnTo>
                <a:lnTo>
                  <a:pt x="1672895" y="745552"/>
                </a:lnTo>
                <a:lnTo>
                  <a:pt x="1668683" y="699714"/>
                </a:lnTo>
                <a:lnTo>
                  <a:pt x="1661759" y="654659"/>
                </a:lnTo>
                <a:lnTo>
                  <a:pt x="1652202" y="610461"/>
                </a:lnTo>
                <a:lnTo>
                  <a:pt x="1640089" y="567196"/>
                </a:lnTo>
                <a:lnTo>
                  <a:pt x="1625501" y="524936"/>
                </a:lnTo>
                <a:lnTo>
                  <a:pt x="1608515" y="483756"/>
                </a:lnTo>
                <a:lnTo>
                  <a:pt x="1589210" y="443731"/>
                </a:lnTo>
                <a:lnTo>
                  <a:pt x="1567664" y="404935"/>
                </a:lnTo>
                <a:lnTo>
                  <a:pt x="1543957" y="367441"/>
                </a:lnTo>
                <a:lnTo>
                  <a:pt x="1518166" y="331325"/>
                </a:lnTo>
                <a:lnTo>
                  <a:pt x="1490370" y="296660"/>
                </a:lnTo>
                <a:lnTo>
                  <a:pt x="1460649" y="263520"/>
                </a:lnTo>
                <a:lnTo>
                  <a:pt x="1429080" y="231981"/>
                </a:lnTo>
                <a:lnTo>
                  <a:pt x="1395742" y="202116"/>
                </a:lnTo>
                <a:lnTo>
                  <a:pt x="1360713" y="173999"/>
                </a:lnTo>
                <a:lnTo>
                  <a:pt x="1324073" y="147705"/>
                </a:lnTo>
                <a:lnTo>
                  <a:pt x="1285900" y="123307"/>
                </a:lnTo>
                <a:lnTo>
                  <a:pt x="1246272" y="100881"/>
                </a:lnTo>
                <a:lnTo>
                  <a:pt x="1205268" y="80500"/>
                </a:lnTo>
                <a:lnTo>
                  <a:pt x="1162967" y="62239"/>
                </a:lnTo>
                <a:lnTo>
                  <a:pt x="1119447" y="46172"/>
                </a:lnTo>
                <a:lnTo>
                  <a:pt x="1074787" y="32373"/>
                </a:lnTo>
                <a:lnTo>
                  <a:pt x="1029065" y="20917"/>
                </a:lnTo>
                <a:lnTo>
                  <a:pt x="982360" y="11877"/>
                </a:lnTo>
                <a:lnTo>
                  <a:pt x="934751" y="5328"/>
                </a:lnTo>
                <a:lnTo>
                  <a:pt x="886315" y="1344"/>
                </a:lnTo>
                <a:lnTo>
                  <a:pt x="837133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53745" y="2545333"/>
            <a:ext cx="1674495" cy="1584325"/>
          </a:xfrm>
          <a:custGeom>
            <a:avLst/>
            <a:gdLst/>
            <a:ahLst/>
            <a:cxnLst/>
            <a:rect l="l" t="t" r="r" b="b"/>
            <a:pathLst>
              <a:path w="1674495" h="1584325">
                <a:moveTo>
                  <a:pt x="0" y="792099"/>
                </a:moveTo>
                <a:lnTo>
                  <a:pt x="1421" y="745552"/>
                </a:lnTo>
                <a:lnTo>
                  <a:pt x="5632" y="699714"/>
                </a:lnTo>
                <a:lnTo>
                  <a:pt x="12554" y="654659"/>
                </a:lnTo>
                <a:lnTo>
                  <a:pt x="22109" y="610461"/>
                </a:lnTo>
                <a:lnTo>
                  <a:pt x="34219" y="567196"/>
                </a:lnTo>
                <a:lnTo>
                  <a:pt x="48804" y="524936"/>
                </a:lnTo>
                <a:lnTo>
                  <a:pt x="65786" y="483756"/>
                </a:lnTo>
                <a:lnTo>
                  <a:pt x="85088" y="443731"/>
                </a:lnTo>
                <a:lnTo>
                  <a:pt x="106629" y="404935"/>
                </a:lnTo>
                <a:lnTo>
                  <a:pt x="130332" y="367441"/>
                </a:lnTo>
                <a:lnTo>
                  <a:pt x="156119" y="331325"/>
                </a:lnTo>
                <a:lnTo>
                  <a:pt x="183910" y="296660"/>
                </a:lnTo>
                <a:lnTo>
                  <a:pt x="213627" y="263520"/>
                </a:lnTo>
                <a:lnTo>
                  <a:pt x="245192" y="231981"/>
                </a:lnTo>
                <a:lnTo>
                  <a:pt x="278526" y="202116"/>
                </a:lnTo>
                <a:lnTo>
                  <a:pt x="313551" y="173999"/>
                </a:lnTo>
                <a:lnTo>
                  <a:pt x="350187" y="147705"/>
                </a:lnTo>
                <a:lnTo>
                  <a:pt x="388358" y="123307"/>
                </a:lnTo>
                <a:lnTo>
                  <a:pt x="427983" y="100881"/>
                </a:lnTo>
                <a:lnTo>
                  <a:pt x="468985" y="80500"/>
                </a:lnTo>
                <a:lnTo>
                  <a:pt x="511285" y="62239"/>
                </a:lnTo>
                <a:lnTo>
                  <a:pt x="554804" y="46172"/>
                </a:lnTo>
                <a:lnTo>
                  <a:pt x="599465" y="32373"/>
                </a:lnTo>
                <a:lnTo>
                  <a:pt x="645187" y="20917"/>
                </a:lnTo>
                <a:lnTo>
                  <a:pt x="691894" y="11877"/>
                </a:lnTo>
                <a:lnTo>
                  <a:pt x="739506" y="5328"/>
                </a:lnTo>
                <a:lnTo>
                  <a:pt x="787945" y="1344"/>
                </a:lnTo>
                <a:lnTo>
                  <a:pt x="837133" y="0"/>
                </a:lnTo>
                <a:lnTo>
                  <a:pt x="886315" y="1344"/>
                </a:lnTo>
                <a:lnTo>
                  <a:pt x="934751" y="5328"/>
                </a:lnTo>
                <a:lnTo>
                  <a:pt x="982360" y="11877"/>
                </a:lnTo>
                <a:lnTo>
                  <a:pt x="1029065" y="20917"/>
                </a:lnTo>
                <a:lnTo>
                  <a:pt x="1074787" y="32373"/>
                </a:lnTo>
                <a:lnTo>
                  <a:pt x="1119447" y="46172"/>
                </a:lnTo>
                <a:lnTo>
                  <a:pt x="1162967" y="62239"/>
                </a:lnTo>
                <a:lnTo>
                  <a:pt x="1205268" y="80500"/>
                </a:lnTo>
                <a:lnTo>
                  <a:pt x="1246272" y="100881"/>
                </a:lnTo>
                <a:lnTo>
                  <a:pt x="1285900" y="123307"/>
                </a:lnTo>
                <a:lnTo>
                  <a:pt x="1324073" y="147705"/>
                </a:lnTo>
                <a:lnTo>
                  <a:pt x="1360713" y="173999"/>
                </a:lnTo>
                <a:lnTo>
                  <a:pt x="1395742" y="202116"/>
                </a:lnTo>
                <a:lnTo>
                  <a:pt x="1429080" y="231981"/>
                </a:lnTo>
                <a:lnTo>
                  <a:pt x="1460649" y="263520"/>
                </a:lnTo>
                <a:lnTo>
                  <a:pt x="1490370" y="296660"/>
                </a:lnTo>
                <a:lnTo>
                  <a:pt x="1518166" y="331325"/>
                </a:lnTo>
                <a:lnTo>
                  <a:pt x="1543957" y="367441"/>
                </a:lnTo>
                <a:lnTo>
                  <a:pt x="1567664" y="404935"/>
                </a:lnTo>
                <a:lnTo>
                  <a:pt x="1589210" y="443731"/>
                </a:lnTo>
                <a:lnTo>
                  <a:pt x="1608515" y="483756"/>
                </a:lnTo>
                <a:lnTo>
                  <a:pt x="1625501" y="524936"/>
                </a:lnTo>
                <a:lnTo>
                  <a:pt x="1640089" y="567196"/>
                </a:lnTo>
                <a:lnTo>
                  <a:pt x="1652202" y="610461"/>
                </a:lnTo>
                <a:lnTo>
                  <a:pt x="1661759" y="654659"/>
                </a:lnTo>
                <a:lnTo>
                  <a:pt x="1668683" y="699714"/>
                </a:lnTo>
                <a:lnTo>
                  <a:pt x="1672895" y="745552"/>
                </a:lnTo>
                <a:lnTo>
                  <a:pt x="1674317" y="792099"/>
                </a:lnTo>
                <a:lnTo>
                  <a:pt x="1672895" y="838645"/>
                </a:lnTo>
                <a:lnTo>
                  <a:pt x="1668683" y="884483"/>
                </a:lnTo>
                <a:lnTo>
                  <a:pt x="1661759" y="929538"/>
                </a:lnTo>
                <a:lnTo>
                  <a:pt x="1652202" y="973736"/>
                </a:lnTo>
                <a:lnTo>
                  <a:pt x="1640089" y="1017001"/>
                </a:lnTo>
                <a:lnTo>
                  <a:pt x="1625501" y="1059261"/>
                </a:lnTo>
                <a:lnTo>
                  <a:pt x="1608515" y="1100441"/>
                </a:lnTo>
                <a:lnTo>
                  <a:pt x="1589210" y="1140466"/>
                </a:lnTo>
                <a:lnTo>
                  <a:pt x="1567664" y="1179262"/>
                </a:lnTo>
                <a:lnTo>
                  <a:pt x="1543957" y="1216756"/>
                </a:lnTo>
                <a:lnTo>
                  <a:pt x="1518166" y="1252872"/>
                </a:lnTo>
                <a:lnTo>
                  <a:pt x="1490370" y="1287537"/>
                </a:lnTo>
                <a:lnTo>
                  <a:pt x="1460649" y="1320677"/>
                </a:lnTo>
                <a:lnTo>
                  <a:pt x="1429080" y="1352216"/>
                </a:lnTo>
                <a:lnTo>
                  <a:pt x="1395742" y="1382081"/>
                </a:lnTo>
                <a:lnTo>
                  <a:pt x="1360713" y="1410198"/>
                </a:lnTo>
                <a:lnTo>
                  <a:pt x="1324073" y="1436492"/>
                </a:lnTo>
                <a:lnTo>
                  <a:pt x="1285900" y="1460890"/>
                </a:lnTo>
                <a:lnTo>
                  <a:pt x="1246272" y="1483316"/>
                </a:lnTo>
                <a:lnTo>
                  <a:pt x="1205268" y="1503697"/>
                </a:lnTo>
                <a:lnTo>
                  <a:pt x="1162967" y="1521958"/>
                </a:lnTo>
                <a:lnTo>
                  <a:pt x="1119447" y="1538025"/>
                </a:lnTo>
                <a:lnTo>
                  <a:pt x="1074787" y="1551824"/>
                </a:lnTo>
                <a:lnTo>
                  <a:pt x="1029065" y="1563280"/>
                </a:lnTo>
                <a:lnTo>
                  <a:pt x="982360" y="1572320"/>
                </a:lnTo>
                <a:lnTo>
                  <a:pt x="934751" y="1578869"/>
                </a:lnTo>
                <a:lnTo>
                  <a:pt x="886315" y="1582853"/>
                </a:lnTo>
                <a:lnTo>
                  <a:pt x="837133" y="1584197"/>
                </a:lnTo>
                <a:lnTo>
                  <a:pt x="787945" y="1582853"/>
                </a:lnTo>
                <a:lnTo>
                  <a:pt x="739506" y="1578869"/>
                </a:lnTo>
                <a:lnTo>
                  <a:pt x="691894" y="1572320"/>
                </a:lnTo>
                <a:lnTo>
                  <a:pt x="645187" y="1563280"/>
                </a:lnTo>
                <a:lnTo>
                  <a:pt x="599465" y="1551824"/>
                </a:lnTo>
                <a:lnTo>
                  <a:pt x="554804" y="1538025"/>
                </a:lnTo>
                <a:lnTo>
                  <a:pt x="511285" y="1521958"/>
                </a:lnTo>
                <a:lnTo>
                  <a:pt x="468985" y="1503697"/>
                </a:lnTo>
                <a:lnTo>
                  <a:pt x="427983" y="1483316"/>
                </a:lnTo>
                <a:lnTo>
                  <a:pt x="388358" y="1460890"/>
                </a:lnTo>
                <a:lnTo>
                  <a:pt x="350187" y="1436492"/>
                </a:lnTo>
                <a:lnTo>
                  <a:pt x="313551" y="1410198"/>
                </a:lnTo>
                <a:lnTo>
                  <a:pt x="278526" y="1382081"/>
                </a:lnTo>
                <a:lnTo>
                  <a:pt x="245192" y="1352216"/>
                </a:lnTo>
                <a:lnTo>
                  <a:pt x="213627" y="1320677"/>
                </a:lnTo>
                <a:lnTo>
                  <a:pt x="183910" y="1287537"/>
                </a:lnTo>
                <a:lnTo>
                  <a:pt x="156119" y="1252872"/>
                </a:lnTo>
                <a:lnTo>
                  <a:pt x="130332" y="1216756"/>
                </a:lnTo>
                <a:lnTo>
                  <a:pt x="106629" y="1179262"/>
                </a:lnTo>
                <a:lnTo>
                  <a:pt x="85088" y="1140466"/>
                </a:lnTo>
                <a:lnTo>
                  <a:pt x="65786" y="1100441"/>
                </a:lnTo>
                <a:lnTo>
                  <a:pt x="48804" y="1059261"/>
                </a:lnTo>
                <a:lnTo>
                  <a:pt x="34219" y="1017001"/>
                </a:lnTo>
                <a:lnTo>
                  <a:pt x="22109" y="973736"/>
                </a:lnTo>
                <a:lnTo>
                  <a:pt x="12554" y="929538"/>
                </a:lnTo>
                <a:lnTo>
                  <a:pt x="5632" y="884483"/>
                </a:lnTo>
                <a:lnTo>
                  <a:pt x="1421" y="838645"/>
                </a:lnTo>
                <a:lnTo>
                  <a:pt x="0" y="792099"/>
                </a:lnTo>
                <a:close/>
              </a:path>
            </a:pathLst>
          </a:custGeom>
          <a:ln w="26424">
            <a:solidFill>
              <a:srgbClr val="88A3A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845921" y="3106038"/>
            <a:ext cx="687705" cy="4527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4450" marR="5080" indent="-32384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latin typeface="Arial"/>
                <a:cs typeface="Arial"/>
              </a:rPr>
              <a:t>E</a:t>
            </a:r>
            <a:r>
              <a:rPr sz="1400" b="1" spc="-10" dirty="0">
                <a:latin typeface="Arial"/>
                <a:cs typeface="Arial"/>
              </a:rPr>
              <a:t>u</a:t>
            </a:r>
            <a:r>
              <a:rPr sz="1400" b="1" dirty="0">
                <a:latin typeface="Arial"/>
                <a:cs typeface="Arial"/>
              </a:rPr>
              <a:t>r</a:t>
            </a:r>
            <a:r>
              <a:rPr sz="1400" b="1" spc="-10" dirty="0">
                <a:latin typeface="Arial"/>
                <a:cs typeface="Arial"/>
              </a:rPr>
              <a:t>óp</a:t>
            </a:r>
            <a:r>
              <a:rPr sz="1400" b="1" spc="-5" dirty="0">
                <a:latin typeface="Arial"/>
                <a:cs typeface="Arial"/>
              </a:rPr>
              <a:t>ai  </a:t>
            </a:r>
            <a:r>
              <a:rPr sz="1400" b="1" spc="-25" dirty="0">
                <a:latin typeface="Arial"/>
                <a:cs typeface="Arial"/>
              </a:rPr>
              <a:t>Tanács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898519" y="2498979"/>
            <a:ext cx="1674495" cy="1584325"/>
          </a:xfrm>
          <a:custGeom>
            <a:avLst/>
            <a:gdLst/>
            <a:ahLst/>
            <a:cxnLst/>
            <a:rect l="l" t="t" r="r" b="b"/>
            <a:pathLst>
              <a:path w="1674495" h="1584325">
                <a:moveTo>
                  <a:pt x="837056" y="0"/>
                </a:moveTo>
                <a:lnTo>
                  <a:pt x="787874" y="1344"/>
                </a:lnTo>
                <a:lnTo>
                  <a:pt x="739441" y="5328"/>
                </a:lnTo>
                <a:lnTo>
                  <a:pt x="691833" y="11877"/>
                </a:lnTo>
                <a:lnTo>
                  <a:pt x="645131" y="20916"/>
                </a:lnTo>
                <a:lnTo>
                  <a:pt x="599413" y="32373"/>
                </a:lnTo>
                <a:lnTo>
                  <a:pt x="554757" y="46171"/>
                </a:lnTo>
                <a:lnTo>
                  <a:pt x="511242" y="62237"/>
                </a:lnTo>
                <a:lnTo>
                  <a:pt x="468946" y="80498"/>
                </a:lnTo>
                <a:lnTo>
                  <a:pt x="427948" y="100877"/>
                </a:lnTo>
                <a:lnTo>
                  <a:pt x="388326" y="123302"/>
                </a:lnTo>
                <a:lnTo>
                  <a:pt x="350159" y="147697"/>
                </a:lnTo>
                <a:lnTo>
                  <a:pt x="313526" y="173989"/>
                </a:lnTo>
                <a:lnTo>
                  <a:pt x="278504" y="202103"/>
                </a:lnTo>
                <a:lnTo>
                  <a:pt x="245173" y="231965"/>
                </a:lnTo>
                <a:lnTo>
                  <a:pt x="213611" y="263501"/>
                </a:lnTo>
                <a:lnTo>
                  <a:pt x="183896" y="296636"/>
                </a:lnTo>
                <a:lnTo>
                  <a:pt x="156107" y="331296"/>
                </a:lnTo>
                <a:lnTo>
                  <a:pt x="130323" y="367407"/>
                </a:lnTo>
                <a:lnTo>
                  <a:pt x="106621" y="404895"/>
                </a:lnTo>
                <a:lnTo>
                  <a:pt x="85081" y="443685"/>
                </a:lnTo>
                <a:lnTo>
                  <a:pt x="65782" y="483703"/>
                </a:lnTo>
                <a:lnTo>
                  <a:pt x="48800" y="524874"/>
                </a:lnTo>
                <a:lnTo>
                  <a:pt x="34216" y="567125"/>
                </a:lnTo>
                <a:lnTo>
                  <a:pt x="22107" y="610381"/>
                </a:lnTo>
                <a:lnTo>
                  <a:pt x="12553" y="654568"/>
                </a:lnTo>
                <a:lnTo>
                  <a:pt x="5631" y="699612"/>
                </a:lnTo>
                <a:lnTo>
                  <a:pt x="1421" y="745438"/>
                </a:lnTo>
                <a:lnTo>
                  <a:pt x="0" y="791972"/>
                </a:lnTo>
                <a:lnTo>
                  <a:pt x="1421" y="838518"/>
                </a:lnTo>
                <a:lnTo>
                  <a:pt x="5631" y="884356"/>
                </a:lnTo>
                <a:lnTo>
                  <a:pt x="12553" y="929411"/>
                </a:lnTo>
                <a:lnTo>
                  <a:pt x="22107" y="973609"/>
                </a:lnTo>
                <a:lnTo>
                  <a:pt x="34216" y="1016874"/>
                </a:lnTo>
                <a:lnTo>
                  <a:pt x="48800" y="1059134"/>
                </a:lnTo>
                <a:lnTo>
                  <a:pt x="65782" y="1100314"/>
                </a:lnTo>
                <a:lnTo>
                  <a:pt x="85081" y="1140339"/>
                </a:lnTo>
                <a:lnTo>
                  <a:pt x="106621" y="1179135"/>
                </a:lnTo>
                <a:lnTo>
                  <a:pt x="130323" y="1216629"/>
                </a:lnTo>
                <a:lnTo>
                  <a:pt x="156107" y="1252745"/>
                </a:lnTo>
                <a:lnTo>
                  <a:pt x="183896" y="1287410"/>
                </a:lnTo>
                <a:lnTo>
                  <a:pt x="213611" y="1320550"/>
                </a:lnTo>
                <a:lnTo>
                  <a:pt x="245173" y="1352089"/>
                </a:lnTo>
                <a:lnTo>
                  <a:pt x="278504" y="1381954"/>
                </a:lnTo>
                <a:lnTo>
                  <a:pt x="313526" y="1410071"/>
                </a:lnTo>
                <a:lnTo>
                  <a:pt x="350159" y="1436365"/>
                </a:lnTo>
                <a:lnTo>
                  <a:pt x="388326" y="1460763"/>
                </a:lnTo>
                <a:lnTo>
                  <a:pt x="427948" y="1483189"/>
                </a:lnTo>
                <a:lnTo>
                  <a:pt x="468946" y="1503570"/>
                </a:lnTo>
                <a:lnTo>
                  <a:pt x="511242" y="1521831"/>
                </a:lnTo>
                <a:lnTo>
                  <a:pt x="554757" y="1537898"/>
                </a:lnTo>
                <a:lnTo>
                  <a:pt x="599413" y="1551697"/>
                </a:lnTo>
                <a:lnTo>
                  <a:pt x="645131" y="1563153"/>
                </a:lnTo>
                <a:lnTo>
                  <a:pt x="691833" y="1572193"/>
                </a:lnTo>
                <a:lnTo>
                  <a:pt x="739441" y="1578742"/>
                </a:lnTo>
                <a:lnTo>
                  <a:pt x="787874" y="1582726"/>
                </a:lnTo>
                <a:lnTo>
                  <a:pt x="837056" y="1584071"/>
                </a:lnTo>
                <a:lnTo>
                  <a:pt x="886252" y="1582726"/>
                </a:lnTo>
                <a:lnTo>
                  <a:pt x="934698" y="1578742"/>
                </a:lnTo>
                <a:lnTo>
                  <a:pt x="982316" y="1572193"/>
                </a:lnTo>
                <a:lnTo>
                  <a:pt x="1029029" y="1563153"/>
                </a:lnTo>
                <a:lnTo>
                  <a:pt x="1074756" y="1551697"/>
                </a:lnTo>
                <a:lnTo>
                  <a:pt x="1119421" y="1537898"/>
                </a:lnTo>
                <a:lnTo>
                  <a:pt x="1162944" y="1521831"/>
                </a:lnTo>
                <a:lnTo>
                  <a:pt x="1205248" y="1503570"/>
                </a:lnTo>
                <a:lnTo>
                  <a:pt x="1246252" y="1483189"/>
                </a:lnTo>
                <a:lnTo>
                  <a:pt x="1285880" y="1460763"/>
                </a:lnTo>
                <a:lnTo>
                  <a:pt x="1324052" y="1436365"/>
                </a:lnTo>
                <a:lnTo>
                  <a:pt x="1360690" y="1410071"/>
                </a:lnTo>
                <a:lnTo>
                  <a:pt x="1395716" y="1381954"/>
                </a:lnTo>
                <a:lnTo>
                  <a:pt x="1429051" y="1352089"/>
                </a:lnTo>
                <a:lnTo>
                  <a:pt x="1460617" y="1320550"/>
                </a:lnTo>
                <a:lnTo>
                  <a:pt x="1490334" y="1287410"/>
                </a:lnTo>
                <a:lnTo>
                  <a:pt x="1518125" y="1252745"/>
                </a:lnTo>
                <a:lnTo>
                  <a:pt x="1543912" y="1216629"/>
                </a:lnTo>
                <a:lnTo>
                  <a:pt x="1567615" y="1179135"/>
                </a:lnTo>
                <a:lnTo>
                  <a:pt x="1589156" y="1140339"/>
                </a:lnTo>
                <a:lnTo>
                  <a:pt x="1608456" y="1100314"/>
                </a:lnTo>
                <a:lnTo>
                  <a:pt x="1625438" y="1059134"/>
                </a:lnTo>
                <a:lnTo>
                  <a:pt x="1640023" y="1016874"/>
                </a:lnTo>
                <a:lnTo>
                  <a:pt x="1652132" y="973609"/>
                </a:lnTo>
                <a:lnTo>
                  <a:pt x="1661687" y="929411"/>
                </a:lnTo>
                <a:lnTo>
                  <a:pt x="1668609" y="884356"/>
                </a:lnTo>
                <a:lnTo>
                  <a:pt x="1672819" y="838518"/>
                </a:lnTo>
                <a:lnTo>
                  <a:pt x="1674240" y="791972"/>
                </a:lnTo>
                <a:lnTo>
                  <a:pt x="1672819" y="745438"/>
                </a:lnTo>
                <a:lnTo>
                  <a:pt x="1668609" y="699612"/>
                </a:lnTo>
                <a:lnTo>
                  <a:pt x="1661687" y="654568"/>
                </a:lnTo>
                <a:lnTo>
                  <a:pt x="1652132" y="610381"/>
                </a:lnTo>
                <a:lnTo>
                  <a:pt x="1640023" y="567125"/>
                </a:lnTo>
                <a:lnTo>
                  <a:pt x="1625438" y="524874"/>
                </a:lnTo>
                <a:lnTo>
                  <a:pt x="1608456" y="483703"/>
                </a:lnTo>
                <a:lnTo>
                  <a:pt x="1589156" y="443685"/>
                </a:lnTo>
                <a:lnTo>
                  <a:pt x="1567615" y="404895"/>
                </a:lnTo>
                <a:lnTo>
                  <a:pt x="1543912" y="367407"/>
                </a:lnTo>
                <a:lnTo>
                  <a:pt x="1518125" y="331296"/>
                </a:lnTo>
                <a:lnTo>
                  <a:pt x="1490334" y="296636"/>
                </a:lnTo>
                <a:lnTo>
                  <a:pt x="1460617" y="263501"/>
                </a:lnTo>
                <a:lnTo>
                  <a:pt x="1429051" y="231965"/>
                </a:lnTo>
                <a:lnTo>
                  <a:pt x="1395716" y="202103"/>
                </a:lnTo>
                <a:lnTo>
                  <a:pt x="1360690" y="173989"/>
                </a:lnTo>
                <a:lnTo>
                  <a:pt x="1324052" y="147697"/>
                </a:lnTo>
                <a:lnTo>
                  <a:pt x="1285880" y="123302"/>
                </a:lnTo>
                <a:lnTo>
                  <a:pt x="1246252" y="100877"/>
                </a:lnTo>
                <a:lnTo>
                  <a:pt x="1205248" y="80498"/>
                </a:lnTo>
                <a:lnTo>
                  <a:pt x="1162944" y="62237"/>
                </a:lnTo>
                <a:lnTo>
                  <a:pt x="1119421" y="46171"/>
                </a:lnTo>
                <a:lnTo>
                  <a:pt x="1074756" y="32373"/>
                </a:lnTo>
                <a:lnTo>
                  <a:pt x="1029029" y="20916"/>
                </a:lnTo>
                <a:lnTo>
                  <a:pt x="982316" y="11877"/>
                </a:lnTo>
                <a:lnTo>
                  <a:pt x="934698" y="5328"/>
                </a:lnTo>
                <a:lnTo>
                  <a:pt x="886252" y="1344"/>
                </a:lnTo>
                <a:lnTo>
                  <a:pt x="837056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898519" y="2498979"/>
            <a:ext cx="1674495" cy="1584325"/>
          </a:xfrm>
          <a:custGeom>
            <a:avLst/>
            <a:gdLst/>
            <a:ahLst/>
            <a:cxnLst/>
            <a:rect l="l" t="t" r="r" b="b"/>
            <a:pathLst>
              <a:path w="1674495" h="1584325">
                <a:moveTo>
                  <a:pt x="0" y="791972"/>
                </a:moveTo>
                <a:lnTo>
                  <a:pt x="1421" y="745438"/>
                </a:lnTo>
                <a:lnTo>
                  <a:pt x="5631" y="699612"/>
                </a:lnTo>
                <a:lnTo>
                  <a:pt x="12553" y="654568"/>
                </a:lnTo>
                <a:lnTo>
                  <a:pt x="22107" y="610381"/>
                </a:lnTo>
                <a:lnTo>
                  <a:pt x="34216" y="567125"/>
                </a:lnTo>
                <a:lnTo>
                  <a:pt x="48800" y="524874"/>
                </a:lnTo>
                <a:lnTo>
                  <a:pt x="65782" y="483703"/>
                </a:lnTo>
                <a:lnTo>
                  <a:pt x="85081" y="443685"/>
                </a:lnTo>
                <a:lnTo>
                  <a:pt x="106621" y="404895"/>
                </a:lnTo>
                <a:lnTo>
                  <a:pt x="130323" y="367407"/>
                </a:lnTo>
                <a:lnTo>
                  <a:pt x="156107" y="331296"/>
                </a:lnTo>
                <a:lnTo>
                  <a:pt x="183896" y="296636"/>
                </a:lnTo>
                <a:lnTo>
                  <a:pt x="213611" y="263501"/>
                </a:lnTo>
                <a:lnTo>
                  <a:pt x="245173" y="231965"/>
                </a:lnTo>
                <a:lnTo>
                  <a:pt x="278504" y="202103"/>
                </a:lnTo>
                <a:lnTo>
                  <a:pt x="313526" y="173989"/>
                </a:lnTo>
                <a:lnTo>
                  <a:pt x="350159" y="147697"/>
                </a:lnTo>
                <a:lnTo>
                  <a:pt x="388326" y="123302"/>
                </a:lnTo>
                <a:lnTo>
                  <a:pt x="427948" y="100877"/>
                </a:lnTo>
                <a:lnTo>
                  <a:pt x="468946" y="80498"/>
                </a:lnTo>
                <a:lnTo>
                  <a:pt x="511242" y="62237"/>
                </a:lnTo>
                <a:lnTo>
                  <a:pt x="554757" y="46171"/>
                </a:lnTo>
                <a:lnTo>
                  <a:pt x="599413" y="32373"/>
                </a:lnTo>
                <a:lnTo>
                  <a:pt x="645131" y="20916"/>
                </a:lnTo>
                <a:lnTo>
                  <a:pt x="691833" y="11877"/>
                </a:lnTo>
                <a:lnTo>
                  <a:pt x="739441" y="5328"/>
                </a:lnTo>
                <a:lnTo>
                  <a:pt x="787874" y="1344"/>
                </a:lnTo>
                <a:lnTo>
                  <a:pt x="837056" y="0"/>
                </a:lnTo>
                <a:lnTo>
                  <a:pt x="886252" y="1344"/>
                </a:lnTo>
                <a:lnTo>
                  <a:pt x="934698" y="5328"/>
                </a:lnTo>
                <a:lnTo>
                  <a:pt x="982316" y="11877"/>
                </a:lnTo>
                <a:lnTo>
                  <a:pt x="1029029" y="20916"/>
                </a:lnTo>
                <a:lnTo>
                  <a:pt x="1074756" y="32373"/>
                </a:lnTo>
                <a:lnTo>
                  <a:pt x="1119421" y="46171"/>
                </a:lnTo>
                <a:lnTo>
                  <a:pt x="1162944" y="62237"/>
                </a:lnTo>
                <a:lnTo>
                  <a:pt x="1205248" y="80498"/>
                </a:lnTo>
                <a:lnTo>
                  <a:pt x="1246252" y="100877"/>
                </a:lnTo>
                <a:lnTo>
                  <a:pt x="1285880" y="123302"/>
                </a:lnTo>
                <a:lnTo>
                  <a:pt x="1324052" y="147697"/>
                </a:lnTo>
                <a:lnTo>
                  <a:pt x="1360690" y="173989"/>
                </a:lnTo>
                <a:lnTo>
                  <a:pt x="1395716" y="202103"/>
                </a:lnTo>
                <a:lnTo>
                  <a:pt x="1429051" y="231965"/>
                </a:lnTo>
                <a:lnTo>
                  <a:pt x="1460617" y="263501"/>
                </a:lnTo>
                <a:lnTo>
                  <a:pt x="1490334" y="296636"/>
                </a:lnTo>
                <a:lnTo>
                  <a:pt x="1518125" y="331296"/>
                </a:lnTo>
                <a:lnTo>
                  <a:pt x="1543912" y="367407"/>
                </a:lnTo>
                <a:lnTo>
                  <a:pt x="1567615" y="404895"/>
                </a:lnTo>
                <a:lnTo>
                  <a:pt x="1589156" y="443685"/>
                </a:lnTo>
                <a:lnTo>
                  <a:pt x="1608456" y="483703"/>
                </a:lnTo>
                <a:lnTo>
                  <a:pt x="1625438" y="524874"/>
                </a:lnTo>
                <a:lnTo>
                  <a:pt x="1640023" y="567125"/>
                </a:lnTo>
                <a:lnTo>
                  <a:pt x="1652132" y="610381"/>
                </a:lnTo>
                <a:lnTo>
                  <a:pt x="1661687" y="654568"/>
                </a:lnTo>
                <a:lnTo>
                  <a:pt x="1668609" y="699612"/>
                </a:lnTo>
                <a:lnTo>
                  <a:pt x="1672819" y="745438"/>
                </a:lnTo>
                <a:lnTo>
                  <a:pt x="1674240" y="791972"/>
                </a:lnTo>
                <a:lnTo>
                  <a:pt x="1672819" y="838518"/>
                </a:lnTo>
                <a:lnTo>
                  <a:pt x="1668609" y="884356"/>
                </a:lnTo>
                <a:lnTo>
                  <a:pt x="1661687" y="929411"/>
                </a:lnTo>
                <a:lnTo>
                  <a:pt x="1652132" y="973609"/>
                </a:lnTo>
                <a:lnTo>
                  <a:pt x="1640023" y="1016874"/>
                </a:lnTo>
                <a:lnTo>
                  <a:pt x="1625438" y="1059134"/>
                </a:lnTo>
                <a:lnTo>
                  <a:pt x="1608456" y="1100314"/>
                </a:lnTo>
                <a:lnTo>
                  <a:pt x="1589156" y="1140339"/>
                </a:lnTo>
                <a:lnTo>
                  <a:pt x="1567615" y="1179135"/>
                </a:lnTo>
                <a:lnTo>
                  <a:pt x="1543912" y="1216629"/>
                </a:lnTo>
                <a:lnTo>
                  <a:pt x="1518125" y="1252745"/>
                </a:lnTo>
                <a:lnTo>
                  <a:pt x="1490334" y="1287410"/>
                </a:lnTo>
                <a:lnTo>
                  <a:pt x="1460617" y="1320550"/>
                </a:lnTo>
                <a:lnTo>
                  <a:pt x="1429051" y="1352089"/>
                </a:lnTo>
                <a:lnTo>
                  <a:pt x="1395716" y="1381954"/>
                </a:lnTo>
                <a:lnTo>
                  <a:pt x="1360690" y="1410071"/>
                </a:lnTo>
                <a:lnTo>
                  <a:pt x="1324052" y="1436365"/>
                </a:lnTo>
                <a:lnTo>
                  <a:pt x="1285880" y="1460763"/>
                </a:lnTo>
                <a:lnTo>
                  <a:pt x="1246252" y="1483189"/>
                </a:lnTo>
                <a:lnTo>
                  <a:pt x="1205248" y="1503570"/>
                </a:lnTo>
                <a:lnTo>
                  <a:pt x="1162944" y="1521831"/>
                </a:lnTo>
                <a:lnTo>
                  <a:pt x="1119421" y="1537898"/>
                </a:lnTo>
                <a:lnTo>
                  <a:pt x="1074756" y="1551697"/>
                </a:lnTo>
                <a:lnTo>
                  <a:pt x="1029029" y="1563153"/>
                </a:lnTo>
                <a:lnTo>
                  <a:pt x="982316" y="1572193"/>
                </a:lnTo>
                <a:lnTo>
                  <a:pt x="934698" y="1578742"/>
                </a:lnTo>
                <a:lnTo>
                  <a:pt x="886252" y="1582726"/>
                </a:lnTo>
                <a:lnTo>
                  <a:pt x="837056" y="1584071"/>
                </a:lnTo>
                <a:lnTo>
                  <a:pt x="787874" y="1582726"/>
                </a:lnTo>
                <a:lnTo>
                  <a:pt x="739441" y="1578742"/>
                </a:lnTo>
                <a:lnTo>
                  <a:pt x="691833" y="1572193"/>
                </a:lnTo>
                <a:lnTo>
                  <a:pt x="645131" y="1563153"/>
                </a:lnTo>
                <a:lnTo>
                  <a:pt x="599413" y="1551697"/>
                </a:lnTo>
                <a:lnTo>
                  <a:pt x="554757" y="1537898"/>
                </a:lnTo>
                <a:lnTo>
                  <a:pt x="511242" y="1521831"/>
                </a:lnTo>
                <a:lnTo>
                  <a:pt x="468946" y="1503570"/>
                </a:lnTo>
                <a:lnTo>
                  <a:pt x="427948" y="1483189"/>
                </a:lnTo>
                <a:lnTo>
                  <a:pt x="388326" y="1460763"/>
                </a:lnTo>
                <a:lnTo>
                  <a:pt x="350159" y="1436365"/>
                </a:lnTo>
                <a:lnTo>
                  <a:pt x="313526" y="1410071"/>
                </a:lnTo>
                <a:lnTo>
                  <a:pt x="278504" y="1381954"/>
                </a:lnTo>
                <a:lnTo>
                  <a:pt x="245173" y="1352089"/>
                </a:lnTo>
                <a:lnTo>
                  <a:pt x="213611" y="1320550"/>
                </a:lnTo>
                <a:lnTo>
                  <a:pt x="183896" y="1287410"/>
                </a:lnTo>
                <a:lnTo>
                  <a:pt x="156107" y="1252745"/>
                </a:lnTo>
                <a:lnTo>
                  <a:pt x="130323" y="1216629"/>
                </a:lnTo>
                <a:lnTo>
                  <a:pt x="106621" y="1179135"/>
                </a:lnTo>
                <a:lnTo>
                  <a:pt x="85081" y="1140339"/>
                </a:lnTo>
                <a:lnTo>
                  <a:pt x="65782" y="1100314"/>
                </a:lnTo>
                <a:lnTo>
                  <a:pt x="48800" y="1059134"/>
                </a:lnTo>
                <a:lnTo>
                  <a:pt x="34216" y="1016874"/>
                </a:lnTo>
                <a:lnTo>
                  <a:pt x="22107" y="973609"/>
                </a:lnTo>
                <a:lnTo>
                  <a:pt x="12553" y="929411"/>
                </a:lnTo>
                <a:lnTo>
                  <a:pt x="5631" y="884356"/>
                </a:lnTo>
                <a:lnTo>
                  <a:pt x="1421" y="838518"/>
                </a:lnTo>
                <a:lnTo>
                  <a:pt x="0" y="791972"/>
                </a:lnTo>
                <a:close/>
              </a:path>
            </a:pathLst>
          </a:custGeom>
          <a:ln w="26424">
            <a:solidFill>
              <a:srgbClr val="88A3A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4322826" y="3059683"/>
            <a:ext cx="828040" cy="4527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68580">
              <a:lnSpc>
                <a:spcPct val="100000"/>
              </a:lnSpc>
              <a:spcBef>
                <a:spcPts val="105"/>
              </a:spcBef>
            </a:pPr>
            <a:r>
              <a:rPr sz="1400" b="1" spc="-5" dirty="0">
                <a:latin typeface="Arial"/>
                <a:cs typeface="Arial"/>
              </a:rPr>
              <a:t>Európai  </a:t>
            </a:r>
            <a:r>
              <a:rPr sz="1400" b="1" spc="-10" dirty="0">
                <a:latin typeface="Arial"/>
                <a:cs typeface="Arial"/>
              </a:rPr>
              <a:t>B</a:t>
            </a:r>
            <a:r>
              <a:rPr sz="1400" b="1" dirty="0">
                <a:latin typeface="Arial"/>
                <a:cs typeface="Arial"/>
              </a:rPr>
              <a:t>iz</a:t>
            </a:r>
            <a:r>
              <a:rPr sz="1400" b="1" spc="-10" dirty="0">
                <a:latin typeface="Arial"/>
                <a:cs typeface="Arial"/>
              </a:rPr>
              <a:t>o</a:t>
            </a:r>
            <a:r>
              <a:rPr sz="1400" b="1" dirty="0">
                <a:latin typeface="Arial"/>
                <a:cs typeface="Arial"/>
              </a:rPr>
              <a:t>ttság</a:t>
            </a:r>
            <a:endParaRPr sz="14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204711" y="2379852"/>
            <a:ext cx="1674495" cy="1584325"/>
          </a:xfrm>
          <a:custGeom>
            <a:avLst/>
            <a:gdLst/>
            <a:ahLst/>
            <a:cxnLst/>
            <a:rect l="l" t="t" r="r" b="b"/>
            <a:pathLst>
              <a:path w="1674495" h="1584325">
                <a:moveTo>
                  <a:pt x="837057" y="0"/>
                </a:moveTo>
                <a:lnTo>
                  <a:pt x="787874" y="1344"/>
                </a:lnTo>
                <a:lnTo>
                  <a:pt x="739441" y="5330"/>
                </a:lnTo>
                <a:lnTo>
                  <a:pt x="691833" y="11881"/>
                </a:lnTo>
                <a:lnTo>
                  <a:pt x="645131" y="20923"/>
                </a:lnTo>
                <a:lnTo>
                  <a:pt x="599413" y="32383"/>
                </a:lnTo>
                <a:lnTo>
                  <a:pt x="554757" y="46186"/>
                </a:lnTo>
                <a:lnTo>
                  <a:pt x="511242" y="62257"/>
                </a:lnTo>
                <a:lnTo>
                  <a:pt x="468946" y="80523"/>
                </a:lnTo>
                <a:lnTo>
                  <a:pt x="427948" y="100908"/>
                </a:lnTo>
                <a:lnTo>
                  <a:pt x="388326" y="123339"/>
                </a:lnTo>
                <a:lnTo>
                  <a:pt x="350159" y="147740"/>
                </a:lnTo>
                <a:lnTo>
                  <a:pt x="313526" y="174039"/>
                </a:lnTo>
                <a:lnTo>
                  <a:pt x="278504" y="202160"/>
                </a:lnTo>
                <a:lnTo>
                  <a:pt x="245173" y="232029"/>
                </a:lnTo>
                <a:lnTo>
                  <a:pt x="213611" y="263571"/>
                </a:lnTo>
                <a:lnTo>
                  <a:pt x="183896" y="296713"/>
                </a:lnTo>
                <a:lnTo>
                  <a:pt x="156107" y="331380"/>
                </a:lnTo>
                <a:lnTo>
                  <a:pt x="130323" y="367497"/>
                </a:lnTo>
                <a:lnTo>
                  <a:pt x="106621" y="404991"/>
                </a:lnTo>
                <a:lnTo>
                  <a:pt x="85081" y="443787"/>
                </a:lnTo>
                <a:lnTo>
                  <a:pt x="65782" y="483810"/>
                </a:lnTo>
                <a:lnTo>
                  <a:pt x="48800" y="524986"/>
                </a:lnTo>
                <a:lnTo>
                  <a:pt x="34216" y="567242"/>
                </a:lnTo>
                <a:lnTo>
                  <a:pt x="22107" y="610501"/>
                </a:lnTo>
                <a:lnTo>
                  <a:pt x="12553" y="654691"/>
                </a:lnTo>
                <a:lnTo>
                  <a:pt x="5631" y="699737"/>
                </a:lnTo>
                <a:lnTo>
                  <a:pt x="1421" y="745564"/>
                </a:lnTo>
                <a:lnTo>
                  <a:pt x="0" y="792099"/>
                </a:lnTo>
                <a:lnTo>
                  <a:pt x="1421" y="838645"/>
                </a:lnTo>
                <a:lnTo>
                  <a:pt x="5631" y="884483"/>
                </a:lnTo>
                <a:lnTo>
                  <a:pt x="12553" y="929538"/>
                </a:lnTo>
                <a:lnTo>
                  <a:pt x="22107" y="973736"/>
                </a:lnTo>
                <a:lnTo>
                  <a:pt x="34216" y="1017001"/>
                </a:lnTo>
                <a:lnTo>
                  <a:pt x="48800" y="1059261"/>
                </a:lnTo>
                <a:lnTo>
                  <a:pt x="65782" y="1100441"/>
                </a:lnTo>
                <a:lnTo>
                  <a:pt x="85081" y="1140466"/>
                </a:lnTo>
                <a:lnTo>
                  <a:pt x="106621" y="1179262"/>
                </a:lnTo>
                <a:lnTo>
                  <a:pt x="130323" y="1216756"/>
                </a:lnTo>
                <a:lnTo>
                  <a:pt x="156107" y="1252872"/>
                </a:lnTo>
                <a:lnTo>
                  <a:pt x="183896" y="1287537"/>
                </a:lnTo>
                <a:lnTo>
                  <a:pt x="213611" y="1320677"/>
                </a:lnTo>
                <a:lnTo>
                  <a:pt x="245173" y="1352216"/>
                </a:lnTo>
                <a:lnTo>
                  <a:pt x="278504" y="1382081"/>
                </a:lnTo>
                <a:lnTo>
                  <a:pt x="313526" y="1410198"/>
                </a:lnTo>
                <a:lnTo>
                  <a:pt x="350159" y="1436492"/>
                </a:lnTo>
                <a:lnTo>
                  <a:pt x="388326" y="1460890"/>
                </a:lnTo>
                <a:lnTo>
                  <a:pt x="427948" y="1483316"/>
                </a:lnTo>
                <a:lnTo>
                  <a:pt x="468946" y="1503697"/>
                </a:lnTo>
                <a:lnTo>
                  <a:pt x="511242" y="1521958"/>
                </a:lnTo>
                <a:lnTo>
                  <a:pt x="554757" y="1538025"/>
                </a:lnTo>
                <a:lnTo>
                  <a:pt x="599413" y="1551824"/>
                </a:lnTo>
                <a:lnTo>
                  <a:pt x="645131" y="1563280"/>
                </a:lnTo>
                <a:lnTo>
                  <a:pt x="691833" y="1572320"/>
                </a:lnTo>
                <a:lnTo>
                  <a:pt x="739441" y="1578869"/>
                </a:lnTo>
                <a:lnTo>
                  <a:pt x="787874" y="1582853"/>
                </a:lnTo>
                <a:lnTo>
                  <a:pt x="837057" y="1584198"/>
                </a:lnTo>
                <a:lnTo>
                  <a:pt x="886252" y="1582853"/>
                </a:lnTo>
                <a:lnTo>
                  <a:pt x="934698" y="1578869"/>
                </a:lnTo>
                <a:lnTo>
                  <a:pt x="982316" y="1572320"/>
                </a:lnTo>
                <a:lnTo>
                  <a:pt x="1029029" y="1563280"/>
                </a:lnTo>
                <a:lnTo>
                  <a:pt x="1074756" y="1551824"/>
                </a:lnTo>
                <a:lnTo>
                  <a:pt x="1119421" y="1538025"/>
                </a:lnTo>
                <a:lnTo>
                  <a:pt x="1162944" y="1521958"/>
                </a:lnTo>
                <a:lnTo>
                  <a:pt x="1205248" y="1503697"/>
                </a:lnTo>
                <a:lnTo>
                  <a:pt x="1246252" y="1483316"/>
                </a:lnTo>
                <a:lnTo>
                  <a:pt x="1285880" y="1460890"/>
                </a:lnTo>
                <a:lnTo>
                  <a:pt x="1324052" y="1436492"/>
                </a:lnTo>
                <a:lnTo>
                  <a:pt x="1360690" y="1410198"/>
                </a:lnTo>
                <a:lnTo>
                  <a:pt x="1395716" y="1382081"/>
                </a:lnTo>
                <a:lnTo>
                  <a:pt x="1429051" y="1352216"/>
                </a:lnTo>
                <a:lnTo>
                  <a:pt x="1460617" y="1320677"/>
                </a:lnTo>
                <a:lnTo>
                  <a:pt x="1490334" y="1287537"/>
                </a:lnTo>
                <a:lnTo>
                  <a:pt x="1518125" y="1252872"/>
                </a:lnTo>
                <a:lnTo>
                  <a:pt x="1543912" y="1216756"/>
                </a:lnTo>
                <a:lnTo>
                  <a:pt x="1567615" y="1179262"/>
                </a:lnTo>
                <a:lnTo>
                  <a:pt x="1589156" y="1140466"/>
                </a:lnTo>
                <a:lnTo>
                  <a:pt x="1608456" y="1100441"/>
                </a:lnTo>
                <a:lnTo>
                  <a:pt x="1625438" y="1059261"/>
                </a:lnTo>
                <a:lnTo>
                  <a:pt x="1640023" y="1017001"/>
                </a:lnTo>
                <a:lnTo>
                  <a:pt x="1652132" y="973736"/>
                </a:lnTo>
                <a:lnTo>
                  <a:pt x="1661687" y="929538"/>
                </a:lnTo>
                <a:lnTo>
                  <a:pt x="1668609" y="884483"/>
                </a:lnTo>
                <a:lnTo>
                  <a:pt x="1672819" y="838645"/>
                </a:lnTo>
                <a:lnTo>
                  <a:pt x="1674240" y="792099"/>
                </a:lnTo>
                <a:lnTo>
                  <a:pt x="1672819" y="745564"/>
                </a:lnTo>
                <a:lnTo>
                  <a:pt x="1668609" y="699737"/>
                </a:lnTo>
                <a:lnTo>
                  <a:pt x="1661687" y="654691"/>
                </a:lnTo>
                <a:lnTo>
                  <a:pt x="1652132" y="610501"/>
                </a:lnTo>
                <a:lnTo>
                  <a:pt x="1640023" y="567242"/>
                </a:lnTo>
                <a:lnTo>
                  <a:pt x="1625438" y="524986"/>
                </a:lnTo>
                <a:lnTo>
                  <a:pt x="1608456" y="483810"/>
                </a:lnTo>
                <a:lnTo>
                  <a:pt x="1589156" y="443787"/>
                </a:lnTo>
                <a:lnTo>
                  <a:pt x="1567615" y="404991"/>
                </a:lnTo>
                <a:lnTo>
                  <a:pt x="1543912" y="367497"/>
                </a:lnTo>
                <a:lnTo>
                  <a:pt x="1518125" y="331380"/>
                </a:lnTo>
                <a:lnTo>
                  <a:pt x="1490334" y="296713"/>
                </a:lnTo>
                <a:lnTo>
                  <a:pt x="1460617" y="263571"/>
                </a:lnTo>
                <a:lnTo>
                  <a:pt x="1429051" y="232029"/>
                </a:lnTo>
                <a:lnTo>
                  <a:pt x="1395716" y="202160"/>
                </a:lnTo>
                <a:lnTo>
                  <a:pt x="1360690" y="174039"/>
                </a:lnTo>
                <a:lnTo>
                  <a:pt x="1324052" y="147740"/>
                </a:lnTo>
                <a:lnTo>
                  <a:pt x="1285880" y="123339"/>
                </a:lnTo>
                <a:lnTo>
                  <a:pt x="1246252" y="100908"/>
                </a:lnTo>
                <a:lnTo>
                  <a:pt x="1205248" y="80523"/>
                </a:lnTo>
                <a:lnTo>
                  <a:pt x="1162944" y="62257"/>
                </a:lnTo>
                <a:lnTo>
                  <a:pt x="1119421" y="46186"/>
                </a:lnTo>
                <a:lnTo>
                  <a:pt x="1074756" y="32383"/>
                </a:lnTo>
                <a:lnTo>
                  <a:pt x="1029029" y="20923"/>
                </a:lnTo>
                <a:lnTo>
                  <a:pt x="982316" y="11881"/>
                </a:lnTo>
                <a:lnTo>
                  <a:pt x="934698" y="5330"/>
                </a:lnTo>
                <a:lnTo>
                  <a:pt x="886252" y="1344"/>
                </a:lnTo>
                <a:lnTo>
                  <a:pt x="837057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204711" y="2379852"/>
            <a:ext cx="1674495" cy="1584325"/>
          </a:xfrm>
          <a:custGeom>
            <a:avLst/>
            <a:gdLst/>
            <a:ahLst/>
            <a:cxnLst/>
            <a:rect l="l" t="t" r="r" b="b"/>
            <a:pathLst>
              <a:path w="1674495" h="1584325">
                <a:moveTo>
                  <a:pt x="0" y="792099"/>
                </a:moveTo>
                <a:lnTo>
                  <a:pt x="1421" y="745564"/>
                </a:lnTo>
                <a:lnTo>
                  <a:pt x="5631" y="699737"/>
                </a:lnTo>
                <a:lnTo>
                  <a:pt x="12553" y="654691"/>
                </a:lnTo>
                <a:lnTo>
                  <a:pt x="22107" y="610501"/>
                </a:lnTo>
                <a:lnTo>
                  <a:pt x="34216" y="567242"/>
                </a:lnTo>
                <a:lnTo>
                  <a:pt x="48800" y="524986"/>
                </a:lnTo>
                <a:lnTo>
                  <a:pt x="65782" y="483810"/>
                </a:lnTo>
                <a:lnTo>
                  <a:pt x="85081" y="443787"/>
                </a:lnTo>
                <a:lnTo>
                  <a:pt x="106621" y="404991"/>
                </a:lnTo>
                <a:lnTo>
                  <a:pt x="130323" y="367497"/>
                </a:lnTo>
                <a:lnTo>
                  <a:pt x="156107" y="331380"/>
                </a:lnTo>
                <a:lnTo>
                  <a:pt x="183896" y="296713"/>
                </a:lnTo>
                <a:lnTo>
                  <a:pt x="213611" y="263571"/>
                </a:lnTo>
                <a:lnTo>
                  <a:pt x="245173" y="232029"/>
                </a:lnTo>
                <a:lnTo>
                  <a:pt x="278504" y="202160"/>
                </a:lnTo>
                <a:lnTo>
                  <a:pt x="313526" y="174039"/>
                </a:lnTo>
                <a:lnTo>
                  <a:pt x="350159" y="147740"/>
                </a:lnTo>
                <a:lnTo>
                  <a:pt x="388326" y="123339"/>
                </a:lnTo>
                <a:lnTo>
                  <a:pt x="427948" y="100908"/>
                </a:lnTo>
                <a:lnTo>
                  <a:pt x="468946" y="80523"/>
                </a:lnTo>
                <a:lnTo>
                  <a:pt x="511242" y="62257"/>
                </a:lnTo>
                <a:lnTo>
                  <a:pt x="554757" y="46186"/>
                </a:lnTo>
                <a:lnTo>
                  <a:pt x="599413" y="32383"/>
                </a:lnTo>
                <a:lnTo>
                  <a:pt x="645131" y="20923"/>
                </a:lnTo>
                <a:lnTo>
                  <a:pt x="691833" y="11881"/>
                </a:lnTo>
                <a:lnTo>
                  <a:pt x="739441" y="5330"/>
                </a:lnTo>
                <a:lnTo>
                  <a:pt x="787874" y="1344"/>
                </a:lnTo>
                <a:lnTo>
                  <a:pt x="837057" y="0"/>
                </a:lnTo>
                <a:lnTo>
                  <a:pt x="886252" y="1344"/>
                </a:lnTo>
                <a:lnTo>
                  <a:pt x="934698" y="5330"/>
                </a:lnTo>
                <a:lnTo>
                  <a:pt x="982316" y="11881"/>
                </a:lnTo>
                <a:lnTo>
                  <a:pt x="1029029" y="20923"/>
                </a:lnTo>
                <a:lnTo>
                  <a:pt x="1074756" y="32383"/>
                </a:lnTo>
                <a:lnTo>
                  <a:pt x="1119421" y="46186"/>
                </a:lnTo>
                <a:lnTo>
                  <a:pt x="1162944" y="62257"/>
                </a:lnTo>
                <a:lnTo>
                  <a:pt x="1205248" y="80523"/>
                </a:lnTo>
                <a:lnTo>
                  <a:pt x="1246252" y="100908"/>
                </a:lnTo>
                <a:lnTo>
                  <a:pt x="1285880" y="123339"/>
                </a:lnTo>
                <a:lnTo>
                  <a:pt x="1324052" y="147740"/>
                </a:lnTo>
                <a:lnTo>
                  <a:pt x="1360690" y="174039"/>
                </a:lnTo>
                <a:lnTo>
                  <a:pt x="1395716" y="202160"/>
                </a:lnTo>
                <a:lnTo>
                  <a:pt x="1429051" y="232028"/>
                </a:lnTo>
                <a:lnTo>
                  <a:pt x="1460617" y="263571"/>
                </a:lnTo>
                <a:lnTo>
                  <a:pt x="1490334" y="296713"/>
                </a:lnTo>
                <a:lnTo>
                  <a:pt x="1518125" y="331380"/>
                </a:lnTo>
                <a:lnTo>
                  <a:pt x="1543912" y="367497"/>
                </a:lnTo>
                <a:lnTo>
                  <a:pt x="1567615" y="404991"/>
                </a:lnTo>
                <a:lnTo>
                  <a:pt x="1589156" y="443787"/>
                </a:lnTo>
                <a:lnTo>
                  <a:pt x="1608456" y="483810"/>
                </a:lnTo>
                <a:lnTo>
                  <a:pt x="1625438" y="524986"/>
                </a:lnTo>
                <a:lnTo>
                  <a:pt x="1640023" y="567242"/>
                </a:lnTo>
                <a:lnTo>
                  <a:pt x="1652132" y="610501"/>
                </a:lnTo>
                <a:lnTo>
                  <a:pt x="1661687" y="654691"/>
                </a:lnTo>
                <a:lnTo>
                  <a:pt x="1668609" y="699737"/>
                </a:lnTo>
                <a:lnTo>
                  <a:pt x="1672819" y="745564"/>
                </a:lnTo>
                <a:lnTo>
                  <a:pt x="1674240" y="792099"/>
                </a:lnTo>
                <a:lnTo>
                  <a:pt x="1672819" y="838645"/>
                </a:lnTo>
                <a:lnTo>
                  <a:pt x="1668609" y="884483"/>
                </a:lnTo>
                <a:lnTo>
                  <a:pt x="1661687" y="929538"/>
                </a:lnTo>
                <a:lnTo>
                  <a:pt x="1652132" y="973736"/>
                </a:lnTo>
                <a:lnTo>
                  <a:pt x="1640023" y="1017001"/>
                </a:lnTo>
                <a:lnTo>
                  <a:pt x="1625438" y="1059261"/>
                </a:lnTo>
                <a:lnTo>
                  <a:pt x="1608456" y="1100441"/>
                </a:lnTo>
                <a:lnTo>
                  <a:pt x="1589156" y="1140466"/>
                </a:lnTo>
                <a:lnTo>
                  <a:pt x="1567615" y="1179262"/>
                </a:lnTo>
                <a:lnTo>
                  <a:pt x="1543912" y="1216756"/>
                </a:lnTo>
                <a:lnTo>
                  <a:pt x="1518125" y="1252872"/>
                </a:lnTo>
                <a:lnTo>
                  <a:pt x="1490334" y="1287537"/>
                </a:lnTo>
                <a:lnTo>
                  <a:pt x="1460617" y="1320677"/>
                </a:lnTo>
                <a:lnTo>
                  <a:pt x="1429051" y="1352216"/>
                </a:lnTo>
                <a:lnTo>
                  <a:pt x="1395716" y="1382081"/>
                </a:lnTo>
                <a:lnTo>
                  <a:pt x="1360690" y="1410198"/>
                </a:lnTo>
                <a:lnTo>
                  <a:pt x="1324052" y="1436492"/>
                </a:lnTo>
                <a:lnTo>
                  <a:pt x="1285880" y="1460890"/>
                </a:lnTo>
                <a:lnTo>
                  <a:pt x="1246252" y="1483316"/>
                </a:lnTo>
                <a:lnTo>
                  <a:pt x="1205248" y="1503697"/>
                </a:lnTo>
                <a:lnTo>
                  <a:pt x="1162944" y="1521958"/>
                </a:lnTo>
                <a:lnTo>
                  <a:pt x="1119421" y="1538025"/>
                </a:lnTo>
                <a:lnTo>
                  <a:pt x="1074756" y="1551824"/>
                </a:lnTo>
                <a:lnTo>
                  <a:pt x="1029029" y="1563280"/>
                </a:lnTo>
                <a:lnTo>
                  <a:pt x="982316" y="1572320"/>
                </a:lnTo>
                <a:lnTo>
                  <a:pt x="934698" y="1578869"/>
                </a:lnTo>
                <a:lnTo>
                  <a:pt x="886252" y="1582853"/>
                </a:lnTo>
                <a:lnTo>
                  <a:pt x="837057" y="1584198"/>
                </a:lnTo>
                <a:lnTo>
                  <a:pt x="787874" y="1582853"/>
                </a:lnTo>
                <a:lnTo>
                  <a:pt x="739441" y="1578869"/>
                </a:lnTo>
                <a:lnTo>
                  <a:pt x="691833" y="1572320"/>
                </a:lnTo>
                <a:lnTo>
                  <a:pt x="645131" y="1563280"/>
                </a:lnTo>
                <a:lnTo>
                  <a:pt x="599413" y="1551824"/>
                </a:lnTo>
                <a:lnTo>
                  <a:pt x="554757" y="1538025"/>
                </a:lnTo>
                <a:lnTo>
                  <a:pt x="511242" y="1521958"/>
                </a:lnTo>
                <a:lnTo>
                  <a:pt x="468946" y="1503697"/>
                </a:lnTo>
                <a:lnTo>
                  <a:pt x="427948" y="1483316"/>
                </a:lnTo>
                <a:lnTo>
                  <a:pt x="388326" y="1460890"/>
                </a:lnTo>
                <a:lnTo>
                  <a:pt x="350159" y="1436492"/>
                </a:lnTo>
                <a:lnTo>
                  <a:pt x="313526" y="1410198"/>
                </a:lnTo>
                <a:lnTo>
                  <a:pt x="278504" y="1382081"/>
                </a:lnTo>
                <a:lnTo>
                  <a:pt x="245173" y="1352216"/>
                </a:lnTo>
                <a:lnTo>
                  <a:pt x="213611" y="1320677"/>
                </a:lnTo>
                <a:lnTo>
                  <a:pt x="183896" y="1287537"/>
                </a:lnTo>
                <a:lnTo>
                  <a:pt x="156107" y="1252872"/>
                </a:lnTo>
                <a:lnTo>
                  <a:pt x="130323" y="1216756"/>
                </a:lnTo>
                <a:lnTo>
                  <a:pt x="106621" y="1179262"/>
                </a:lnTo>
                <a:lnTo>
                  <a:pt x="85081" y="1140466"/>
                </a:lnTo>
                <a:lnTo>
                  <a:pt x="65782" y="1100441"/>
                </a:lnTo>
                <a:lnTo>
                  <a:pt x="48800" y="1059261"/>
                </a:lnTo>
                <a:lnTo>
                  <a:pt x="34216" y="1017001"/>
                </a:lnTo>
                <a:lnTo>
                  <a:pt x="22107" y="973736"/>
                </a:lnTo>
                <a:lnTo>
                  <a:pt x="12553" y="929538"/>
                </a:lnTo>
                <a:lnTo>
                  <a:pt x="5631" y="884483"/>
                </a:lnTo>
                <a:lnTo>
                  <a:pt x="1421" y="838645"/>
                </a:lnTo>
                <a:lnTo>
                  <a:pt x="0" y="792099"/>
                </a:lnTo>
                <a:close/>
              </a:path>
            </a:pathLst>
          </a:custGeom>
          <a:ln w="26424">
            <a:solidFill>
              <a:srgbClr val="88A3A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6598666" y="2940557"/>
            <a:ext cx="887730" cy="4533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1400" b="1" spc="-5" dirty="0">
                <a:latin typeface="Arial"/>
                <a:cs typeface="Arial"/>
              </a:rPr>
              <a:t>Európai</a:t>
            </a:r>
            <a:endParaRPr sz="14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400" b="1" dirty="0">
                <a:latin typeface="Arial"/>
                <a:cs typeface="Arial"/>
              </a:rPr>
              <a:t>Parlame</a:t>
            </a:r>
            <a:r>
              <a:rPr sz="1400" b="1" spc="-10" dirty="0">
                <a:latin typeface="Arial"/>
                <a:cs typeface="Arial"/>
              </a:rPr>
              <a:t>n</a:t>
            </a:r>
            <a:r>
              <a:rPr sz="1400" b="1" dirty="0">
                <a:latin typeface="Arial"/>
                <a:cs typeface="Arial"/>
              </a:rPr>
              <a:t>t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012310" y="4575175"/>
            <a:ext cx="1674495" cy="1584325"/>
          </a:xfrm>
          <a:custGeom>
            <a:avLst/>
            <a:gdLst/>
            <a:ahLst/>
            <a:cxnLst/>
            <a:rect l="l" t="t" r="r" b="b"/>
            <a:pathLst>
              <a:path w="1674495" h="1584325">
                <a:moveTo>
                  <a:pt x="837184" y="0"/>
                </a:moveTo>
                <a:lnTo>
                  <a:pt x="788001" y="1344"/>
                </a:lnTo>
                <a:lnTo>
                  <a:pt x="739566" y="5328"/>
                </a:lnTo>
                <a:lnTo>
                  <a:pt x="691956" y="11877"/>
                </a:lnTo>
                <a:lnTo>
                  <a:pt x="645251" y="20917"/>
                </a:lnTo>
                <a:lnTo>
                  <a:pt x="599529" y="32373"/>
                </a:lnTo>
                <a:lnTo>
                  <a:pt x="554869" y="46172"/>
                </a:lnTo>
                <a:lnTo>
                  <a:pt x="511349" y="62239"/>
                </a:lnTo>
                <a:lnTo>
                  <a:pt x="469048" y="80500"/>
                </a:lnTo>
                <a:lnTo>
                  <a:pt x="428044" y="100881"/>
                </a:lnTo>
                <a:lnTo>
                  <a:pt x="388416" y="123307"/>
                </a:lnTo>
                <a:lnTo>
                  <a:pt x="350243" y="147705"/>
                </a:lnTo>
                <a:lnTo>
                  <a:pt x="313603" y="173999"/>
                </a:lnTo>
                <a:lnTo>
                  <a:pt x="278575" y="202116"/>
                </a:lnTo>
                <a:lnTo>
                  <a:pt x="245237" y="231981"/>
                </a:lnTo>
                <a:lnTo>
                  <a:pt x="213667" y="263520"/>
                </a:lnTo>
                <a:lnTo>
                  <a:pt x="183946" y="296660"/>
                </a:lnTo>
                <a:lnTo>
                  <a:pt x="156150" y="331325"/>
                </a:lnTo>
                <a:lnTo>
                  <a:pt x="130360" y="367441"/>
                </a:lnTo>
                <a:lnTo>
                  <a:pt x="106652" y="404935"/>
                </a:lnTo>
                <a:lnTo>
                  <a:pt x="85107" y="443731"/>
                </a:lnTo>
                <a:lnTo>
                  <a:pt x="65801" y="483756"/>
                </a:lnTo>
                <a:lnTo>
                  <a:pt x="48815" y="524936"/>
                </a:lnTo>
                <a:lnTo>
                  <a:pt x="34227" y="567196"/>
                </a:lnTo>
                <a:lnTo>
                  <a:pt x="22115" y="610461"/>
                </a:lnTo>
                <a:lnTo>
                  <a:pt x="12557" y="654659"/>
                </a:lnTo>
                <a:lnTo>
                  <a:pt x="5633" y="699714"/>
                </a:lnTo>
                <a:lnTo>
                  <a:pt x="1421" y="745552"/>
                </a:lnTo>
                <a:lnTo>
                  <a:pt x="0" y="792099"/>
                </a:lnTo>
                <a:lnTo>
                  <a:pt x="1421" y="838639"/>
                </a:lnTo>
                <a:lnTo>
                  <a:pt x="5633" y="884471"/>
                </a:lnTo>
                <a:lnTo>
                  <a:pt x="12557" y="929521"/>
                </a:lnTo>
                <a:lnTo>
                  <a:pt x="22115" y="973715"/>
                </a:lnTo>
                <a:lnTo>
                  <a:pt x="34227" y="1016977"/>
                </a:lnTo>
                <a:lnTo>
                  <a:pt x="48815" y="1059234"/>
                </a:lnTo>
                <a:lnTo>
                  <a:pt x="65801" y="1100412"/>
                </a:lnTo>
                <a:lnTo>
                  <a:pt x="85107" y="1140436"/>
                </a:lnTo>
                <a:lnTo>
                  <a:pt x="106652" y="1179231"/>
                </a:lnTo>
                <a:lnTo>
                  <a:pt x="130360" y="1216724"/>
                </a:lnTo>
                <a:lnTo>
                  <a:pt x="156150" y="1252840"/>
                </a:lnTo>
                <a:lnTo>
                  <a:pt x="183946" y="1287506"/>
                </a:lnTo>
                <a:lnTo>
                  <a:pt x="213667" y="1320646"/>
                </a:lnTo>
                <a:lnTo>
                  <a:pt x="245236" y="1352186"/>
                </a:lnTo>
                <a:lnTo>
                  <a:pt x="278575" y="1382052"/>
                </a:lnTo>
                <a:lnTo>
                  <a:pt x="313603" y="1410171"/>
                </a:lnTo>
                <a:lnTo>
                  <a:pt x="350243" y="1436466"/>
                </a:lnTo>
                <a:lnTo>
                  <a:pt x="388416" y="1460865"/>
                </a:lnTo>
                <a:lnTo>
                  <a:pt x="428044" y="1483293"/>
                </a:lnTo>
                <a:lnTo>
                  <a:pt x="469048" y="1503675"/>
                </a:lnTo>
                <a:lnTo>
                  <a:pt x="511349" y="1521938"/>
                </a:lnTo>
                <a:lnTo>
                  <a:pt x="554869" y="1538007"/>
                </a:lnTo>
                <a:lnTo>
                  <a:pt x="599529" y="1551807"/>
                </a:lnTo>
                <a:lnTo>
                  <a:pt x="645251" y="1563265"/>
                </a:lnTo>
                <a:lnTo>
                  <a:pt x="691956" y="1572306"/>
                </a:lnTo>
                <a:lnTo>
                  <a:pt x="739566" y="1578856"/>
                </a:lnTo>
                <a:lnTo>
                  <a:pt x="788001" y="1582840"/>
                </a:lnTo>
                <a:lnTo>
                  <a:pt x="837184" y="1584185"/>
                </a:lnTo>
                <a:lnTo>
                  <a:pt x="886366" y="1582840"/>
                </a:lnTo>
                <a:lnTo>
                  <a:pt x="934801" y="1578856"/>
                </a:lnTo>
                <a:lnTo>
                  <a:pt x="982411" y="1572306"/>
                </a:lnTo>
                <a:lnTo>
                  <a:pt x="1029116" y="1563265"/>
                </a:lnTo>
                <a:lnTo>
                  <a:pt x="1074838" y="1551807"/>
                </a:lnTo>
                <a:lnTo>
                  <a:pt x="1119498" y="1538007"/>
                </a:lnTo>
                <a:lnTo>
                  <a:pt x="1163018" y="1521938"/>
                </a:lnTo>
                <a:lnTo>
                  <a:pt x="1205319" y="1503675"/>
                </a:lnTo>
                <a:lnTo>
                  <a:pt x="1246323" y="1483293"/>
                </a:lnTo>
                <a:lnTo>
                  <a:pt x="1285951" y="1460865"/>
                </a:lnTo>
                <a:lnTo>
                  <a:pt x="1324124" y="1436466"/>
                </a:lnTo>
                <a:lnTo>
                  <a:pt x="1360764" y="1410171"/>
                </a:lnTo>
                <a:lnTo>
                  <a:pt x="1395792" y="1382052"/>
                </a:lnTo>
                <a:lnTo>
                  <a:pt x="1429130" y="1352186"/>
                </a:lnTo>
                <a:lnTo>
                  <a:pt x="1460700" y="1320646"/>
                </a:lnTo>
                <a:lnTo>
                  <a:pt x="1490421" y="1287506"/>
                </a:lnTo>
                <a:lnTo>
                  <a:pt x="1518217" y="1252840"/>
                </a:lnTo>
                <a:lnTo>
                  <a:pt x="1544007" y="1216724"/>
                </a:lnTo>
                <a:lnTo>
                  <a:pt x="1567715" y="1179231"/>
                </a:lnTo>
                <a:lnTo>
                  <a:pt x="1589260" y="1140436"/>
                </a:lnTo>
                <a:lnTo>
                  <a:pt x="1608566" y="1100412"/>
                </a:lnTo>
                <a:lnTo>
                  <a:pt x="1625552" y="1059234"/>
                </a:lnTo>
                <a:lnTo>
                  <a:pt x="1640140" y="1016977"/>
                </a:lnTo>
                <a:lnTo>
                  <a:pt x="1652252" y="973715"/>
                </a:lnTo>
                <a:lnTo>
                  <a:pt x="1661810" y="929521"/>
                </a:lnTo>
                <a:lnTo>
                  <a:pt x="1668734" y="884471"/>
                </a:lnTo>
                <a:lnTo>
                  <a:pt x="1672946" y="838639"/>
                </a:lnTo>
                <a:lnTo>
                  <a:pt x="1674367" y="792099"/>
                </a:lnTo>
                <a:lnTo>
                  <a:pt x="1672946" y="745552"/>
                </a:lnTo>
                <a:lnTo>
                  <a:pt x="1668734" y="699714"/>
                </a:lnTo>
                <a:lnTo>
                  <a:pt x="1661810" y="654659"/>
                </a:lnTo>
                <a:lnTo>
                  <a:pt x="1652252" y="610461"/>
                </a:lnTo>
                <a:lnTo>
                  <a:pt x="1640140" y="567196"/>
                </a:lnTo>
                <a:lnTo>
                  <a:pt x="1625552" y="524936"/>
                </a:lnTo>
                <a:lnTo>
                  <a:pt x="1608566" y="483756"/>
                </a:lnTo>
                <a:lnTo>
                  <a:pt x="1589260" y="443731"/>
                </a:lnTo>
                <a:lnTo>
                  <a:pt x="1567715" y="404935"/>
                </a:lnTo>
                <a:lnTo>
                  <a:pt x="1544007" y="367441"/>
                </a:lnTo>
                <a:lnTo>
                  <a:pt x="1518217" y="331325"/>
                </a:lnTo>
                <a:lnTo>
                  <a:pt x="1490421" y="296660"/>
                </a:lnTo>
                <a:lnTo>
                  <a:pt x="1460700" y="263520"/>
                </a:lnTo>
                <a:lnTo>
                  <a:pt x="1429131" y="231981"/>
                </a:lnTo>
                <a:lnTo>
                  <a:pt x="1395792" y="202116"/>
                </a:lnTo>
                <a:lnTo>
                  <a:pt x="1360764" y="173999"/>
                </a:lnTo>
                <a:lnTo>
                  <a:pt x="1324124" y="147705"/>
                </a:lnTo>
                <a:lnTo>
                  <a:pt x="1285951" y="123307"/>
                </a:lnTo>
                <a:lnTo>
                  <a:pt x="1246323" y="100881"/>
                </a:lnTo>
                <a:lnTo>
                  <a:pt x="1205319" y="80500"/>
                </a:lnTo>
                <a:lnTo>
                  <a:pt x="1163018" y="62239"/>
                </a:lnTo>
                <a:lnTo>
                  <a:pt x="1119498" y="46172"/>
                </a:lnTo>
                <a:lnTo>
                  <a:pt x="1074838" y="32373"/>
                </a:lnTo>
                <a:lnTo>
                  <a:pt x="1029116" y="20917"/>
                </a:lnTo>
                <a:lnTo>
                  <a:pt x="982411" y="11877"/>
                </a:lnTo>
                <a:lnTo>
                  <a:pt x="934801" y="5328"/>
                </a:lnTo>
                <a:lnTo>
                  <a:pt x="886366" y="1344"/>
                </a:lnTo>
                <a:lnTo>
                  <a:pt x="837184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012310" y="4575175"/>
            <a:ext cx="1674495" cy="1584325"/>
          </a:xfrm>
          <a:custGeom>
            <a:avLst/>
            <a:gdLst/>
            <a:ahLst/>
            <a:cxnLst/>
            <a:rect l="l" t="t" r="r" b="b"/>
            <a:pathLst>
              <a:path w="1674495" h="1584325">
                <a:moveTo>
                  <a:pt x="0" y="792099"/>
                </a:moveTo>
                <a:lnTo>
                  <a:pt x="1421" y="745552"/>
                </a:lnTo>
                <a:lnTo>
                  <a:pt x="5633" y="699714"/>
                </a:lnTo>
                <a:lnTo>
                  <a:pt x="12557" y="654659"/>
                </a:lnTo>
                <a:lnTo>
                  <a:pt x="22115" y="610461"/>
                </a:lnTo>
                <a:lnTo>
                  <a:pt x="34227" y="567196"/>
                </a:lnTo>
                <a:lnTo>
                  <a:pt x="48815" y="524936"/>
                </a:lnTo>
                <a:lnTo>
                  <a:pt x="65801" y="483756"/>
                </a:lnTo>
                <a:lnTo>
                  <a:pt x="85107" y="443731"/>
                </a:lnTo>
                <a:lnTo>
                  <a:pt x="106652" y="404935"/>
                </a:lnTo>
                <a:lnTo>
                  <a:pt x="130360" y="367441"/>
                </a:lnTo>
                <a:lnTo>
                  <a:pt x="156150" y="331325"/>
                </a:lnTo>
                <a:lnTo>
                  <a:pt x="183946" y="296660"/>
                </a:lnTo>
                <a:lnTo>
                  <a:pt x="213667" y="263520"/>
                </a:lnTo>
                <a:lnTo>
                  <a:pt x="245237" y="231981"/>
                </a:lnTo>
                <a:lnTo>
                  <a:pt x="278575" y="202116"/>
                </a:lnTo>
                <a:lnTo>
                  <a:pt x="313603" y="173999"/>
                </a:lnTo>
                <a:lnTo>
                  <a:pt x="350243" y="147705"/>
                </a:lnTo>
                <a:lnTo>
                  <a:pt x="388416" y="123307"/>
                </a:lnTo>
                <a:lnTo>
                  <a:pt x="428044" y="100881"/>
                </a:lnTo>
                <a:lnTo>
                  <a:pt x="469048" y="80500"/>
                </a:lnTo>
                <a:lnTo>
                  <a:pt x="511349" y="62239"/>
                </a:lnTo>
                <a:lnTo>
                  <a:pt x="554869" y="46172"/>
                </a:lnTo>
                <a:lnTo>
                  <a:pt x="599529" y="32373"/>
                </a:lnTo>
                <a:lnTo>
                  <a:pt x="645251" y="20917"/>
                </a:lnTo>
                <a:lnTo>
                  <a:pt x="691956" y="11877"/>
                </a:lnTo>
                <a:lnTo>
                  <a:pt x="739566" y="5328"/>
                </a:lnTo>
                <a:lnTo>
                  <a:pt x="788001" y="1344"/>
                </a:lnTo>
                <a:lnTo>
                  <a:pt x="837184" y="0"/>
                </a:lnTo>
                <a:lnTo>
                  <a:pt x="886366" y="1344"/>
                </a:lnTo>
                <a:lnTo>
                  <a:pt x="934801" y="5328"/>
                </a:lnTo>
                <a:lnTo>
                  <a:pt x="982411" y="11877"/>
                </a:lnTo>
                <a:lnTo>
                  <a:pt x="1029116" y="20917"/>
                </a:lnTo>
                <a:lnTo>
                  <a:pt x="1074838" y="32373"/>
                </a:lnTo>
                <a:lnTo>
                  <a:pt x="1119498" y="46172"/>
                </a:lnTo>
                <a:lnTo>
                  <a:pt x="1163018" y="62239"/>
                </a:lnTo>
                <a:lnTo>
                  <a:pt x="1205319" y="80500"/>
                </a:lnTo>
                <a:lnTo>
                  <a:pt x="1246323" y="100881"/>
                </a:lnTo>
                <a:lnTo>
                  <a:pt x="1285951" y="123307"/>
                </a:lnTo>
                <a:lnTo>
                  <a:pt x="1324124" y="147705"/>
                </a:lnTo>
                <a:lnTo>
                  <a:pt x="1360764" y="173999"/>
                </a:lnTo>
                <a:lnTo>
                  <a:pt x="1395792" y="202116"/>
                </a:lnTo>
                <a:lnTo>
                  <a:pt x="1429130" y="231981"/>
                </a:lnTo>
                <a:lnTo>
                  <a:pt x="1460700" y="263520"/>
                </a:lnTo>
                <a:lnTo>
                  <a:pt x="1490421" y="296660"/>
                </a:lnTo>
                <a:lnTo>
                  <a:pt x="1518217" y="331325"/>
                </a:lnTo>
                <a:lnTo>
                  <a:pt x="1544007" y="367441"/>
                </a:lnTo>
                <a:lnTo>
                  <a:pt x="1567715" y="404935"/>
                </a:lnTo>
                <a:lnTo>
                  <a:pt x="1589260" y="443731"/>
                </a:lnTo>
                <a:lnTo>
                  <a:pt x="1608566" y="483756"/>
                </a:lnTo>
                <a:lnTo>
                  <a:pt x="1625552" y="524936"/>
                </a:lnTo>
                <a:lnTo>
                  <a:pt x="1640140" y="567196"/>
                </a:lnTo>
                <a:lnTo>
                  <a:pt x="1652252" y="610461"/>
                </a:lnTo>
                <a:lnTo>
                  <a:pt x="1661810" y="654659"/>
                </a:lnTo>
                <a:lnTo>
                  <a:pt x="1668734" y="699714"/>
                </a:lnTo>
                <a:lnTo>
                  <a:pt x="1672946" y="745552"/>
                </a:lnTo>
                <a:lnTo>
                  <a:pt x="1674367" y="792099"/>
                </a:lnTo>
                <a:lnTo>
                  <a:pt x="1672946" y="838639"/>
                </a:lnTo>
                <a:lnTo>
                  <a:pt x="1668734" y="884471"/>
                </a:lnTo>
                <a:lnTo>
                  <a:pt x="1661810" y="929521"/>
                </a:lnTo>
                <a:lnTo>
                  <a:pt x="1652252" y="973715"/>
                </a:lnTo>
                <a:lnTo>
                  <a:pt x="1640140" y="1016977"/>
                </a:lnTo>
                <a:lnTo>
                  <a:pt x="1625552" y="1059234"/>
                </a:lnTo>
                <a:lnTo>
                  <a:pt x="1608566" y="1100412"/>
                </a:lnTo>
                <a:lnTo>
                  <a:pt x="1589260" y="1140436"/>
                </a:lnTo>
                <a:lnTo>
                  <a:pt x="1567715" y="1179231"/>
                </a:lnTo>
                <a:lnTo>
                  <a:pt x="1544007" y="1216724"/>
                </a:lnTo>
                <a:lnTo>
                  <a:pt x="1518217" y="1252840"/>
                </a:lnTo>
                <a:lnTo>
                  <a:pt x="1490421" y="1287506"/>
                </a:lnTo>
                <a:lnTo>
                  <a:pt x="1460700" y="1320646"/>
                </a:lnTo>
                <a:lnTo>
                  <a:pt x="1429130" y="1352186"/>
                </a:lnTo>
                <a:lnTo>
                  <a:pt x="1395792" y="1382052"/>
                </a:lnTo>
                <a:lnTo>
                  <a:pt x="1360764" y="1410171"/>
                </a:lnTo>
                <a:lnTo>
                  <a:pt x="1324124" y="1436466"/>
                </a:lnTo>
                <a:lnTo>
                  <a:pt x="1285951" y="1460865"/>
                </a:lnTo>
                <a:lnTo>
                  <a:pt x="1246323" y="1483293"/>
                </a:lnTo>
                <a:lnTo>
                  <a:pt x="1205319" y="1503675"/>
                </a:lnTo>
                <a:lnTo>
                  <a:pt x="1163018" y="1521938"/>
                </a:lnTo>
                <a:lnTo>
                  <a:pt x="1119498" y="1538007"/>
                </a:lnTo>
                <a:lnTo>
                  <a:pt x="1074838" y="1551807"/>
                </a:lnTo>
                <a:lnTo>
                  <a:pt x="1029116" y="1563265"/>
                </a:lnTo>
                <a:lnTo>
                  <a:pt x="982411" y="1572306"/>
                </a:lnTo>
                <a:lnTo>
                  <a:pt x="934801" y="1578856"/>
                </a:lnTo>
                <a:lnTo>
                  <a:pt x="886366" y="1582840"/>
                </a:lnTo>
                <a:lnTo>
                  <a:pt x="837184" y="1584185"/>
                </a:lnTo>
                <a:lnTo>
                  <a:pt x="788001" y="1582840"/>
                </a:lnTo>
                <a:lnTo>
                  <a:pt x="739566" y="1578856"/>
                </a:lnTo>
                <a:lnTo>
                  <a:pt x="691956" y="1572306"/>
                </a:lnTo>
                <a:lnTo>
                  <a:pt x="645251" y="1563265"/>
                </a:lnTo>
                <a:lnTo>
                  <a:pt x="599529" y="1551807"/>
                </a:lnTo>
                <a:lnTo>
                  <a:pt x="554869" y="1538007"/>
                </a:lnTo>
                <a:lnTo>
                  <a:pt x="511349" y="1521938"/>
                </a:lnTo>
                <a:lnTo>
                  <a:pt x="469048" y="1503675"/>
                </a:lnTo>
                <a:lnTo>
                  <a:pt x="428044" y="1483293"/>
                </a:lnTo>
                <a:lnTo>
                  <a:pt x="388416" y="1460865"/>
                </a:lnTo>
                <a:lnTo>
                  <a:pt x="350243" y="1436466"/>
                </a:lnTo>
                <a:lnTo>
                  <a:pt x="313603" y="1410171"/>
                </a:lnTo>
                <a:lnTo>
                  <a:pt x="278575" y="1382052"/>
                </a:lnTo>
                <a:lnTo>
                  <a:pt x="245236" y="1352186"/>
                </a:lnTo>
                <a:lnTo>
                  <a:pt x="213667" y="1320646"/>
                </a:lnTo>
                <a:lnTo>
                  <a:pt x="183946" y="1287506"/>
                </a:lnTo>
                <a:lnTo>
                  <a:pt x="156150" y="1252840"/>
                </a:lnTo>
                <a:lnTo>
                  <a:pt x="130360" y="1216724"/>
                </a:lnTo>
                <a:lnTo>
                  <a:pt x="106652" y="1179231"/>
                </a:lnTo>
                <a:lnTo>
                  <a:pt x="85107" y="1140436"/>
                </a:lnTo>
                <a:lnTo>
                  <a:pt x="65801" y="1100412"/>
                </a:lnTo>
                <a:lnTo>
                  <a:pt x="48815" y="1059234"/>
                </a:lnTo>
                <a:lnTo>
                  <a:pt x="34227" y="1016977"/>
                </a:lnTo>
                <a:lnTo>
                  <a:pt x="22115" y="973715"/>
                </a:lnTo>
                <a:lnTo>
                  <a:pt x="12557" y="929521"/>
                </a:lnTo>
                <a:lnTo>
                  <a:pt x="5633" y="884471"/>
                </a:lnTo>
                <a:lnTo>
                  <a:pt x="1421" y="838639"/>
                </a:lnTo>
                <a:lnTo>
                  <a:pt x="0" y="792099"/>
                </a:lnTo>
                <a:close/>
              </a:path>
            </a:pathLst>
          </a:custGeom>
          <a:ln w="26424">
            <a:solidFill>
              <a:srgbClr val="88A3A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4338954" y="5136260"/>
            <a:ext cx="1021080" cy="4533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latin typeface="Arial"/>
                <a:cs typeface="Arial"/>
              </a:rPr>
              <a:t>EU</a:t>
            </a:r>
            <a:r>
              <a:rPr sz="1400" b="1" spc="-70" dirty="0">
                <a:latin typeface="Arial"/>
                <a:cs typeface="Arial"/>
              </a:rPr>
              <a:t> </a:t>
            </a:r>
            <a:r>
              <a:rPr sz="1400" b="1" spc="-20" dirty="0">
                <a:latin typeface="Arial"/>
                <a:cs typeface="Arial"/>
              </a:rPr>
              <a:t>Tanácsa</a:t>
            </a:r>
            <a:endParaRPr sz="14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1400" b="1" spc="-20" dirty="0">
                <a:latin typeface="Arial"/>
                <a:cs typeface="Arial"/>
              </a:rPr>
              <a:t>(Tanács)</a:t>
            </a:r>
            <a:endParaRPr sz="14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50291" y="5367261"/>
            <a:ext cx="1881505" cy="786765"/>
          </a:xfrm>
          <a:prstGeom prst="rect">
            <a:avLst/>
          </a:prstGeom>
          <a:solidFill>
            <a:srgbClr val="BADFE2"/>
          </a:solidFill>
          <a:ln w="26424">
            <a:solidFill>
              <a:srgbClr val="88A3A7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marL="299085">
              <a:lnSpc>
                <a:spcPct val="100000"/>
              </a:lnSpc>
            </a:pPr>
            <a:r>
              <a:rPr sz="1400" b="1" spc="-5" dirty="0">
                <a:latin typeface="Arial"/>
                <a:cs typeface="Arial"/>
              </a:rPr>
              <a:t>európai</a:t>
            </a:r>
            <a:r>
              <a:rPr sz="1400" b="1" spc="-40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polgári</a:t>
            </a:r>
            <a:endParaRPr sz="1400">
              <a:latin typeface="Arial"/>
              <a:cs typeface="Arial"/>
            </a:endParaRPr>
          </a:p>
          <a:p>
            <a:pPr marL="269875">
              <a:lnSpc>
                <a:spcPct val="100000"/>
              </a:lnSpc>
            </a:pPr>
            <a:r>
              <a:rPr sz="1400" b="1" spc="-10" dirty="0">
                <a:latin typeface="Arial"/>
                <a:cs typeface="Arial"/>
              </a:rPr>
              <a:t>kezdeményezés</a:t>
            </a:r>
            <a:endParaRPr sz="14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055233" y="5162169"/>
            <a:ext cx="2391410" cy="666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indent="-286385">
              <a:lnSpc>
                <a:spcPct val="100000"/>
              </a:lnSpc>
              <a:spcBef>
                <a:spcPts val="100"/>
              </a:spcBef>
              <a:buFont typeface="Arial"/>
              <a:buChar char="-"/>
              <a:tabLst>
                <a:tab pos="299085" algn="l"/>
                <a:tab pos="299720" algn="l"/>
              </a:tabLst>
            </a:pPr>
            <a:r>
              <a:rPr sz="1400" b="1" dirty="0">
                <a:latin typeface="Arial"/>
                <a:cs typeface="Arial"/>
              </a:rPr>
              <a:t>rendelet</a:t>
            </a:r>
            <a:r>
              <a:rPr sz="1400" b="1" spc="-55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(regulation)</a:t>
            </a:r>
            <a:endParaRPr sz="140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buFont typeface="Arial"/>
              <a:buChar char="-"/>
              <a:tabLst>
                <a:tab pos="299085" algn="l"/>
                <a:tab pos="299720" algn="l"/>
              </a:tabLst>
            </a:pPr>
            <a:r>
              <a:rPr sz="1400" b="1" spc="-10" dirty="0">
                <a:latin typeface="Arial"/>
                <a:cs typeface="Arial"/>
              </a:rPr>
              <a:t>irányelv</a:t>
            </a:r>
            <a:r>
              <a:rPr sz="1400" b="1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(directive)</a:t>
            </a:r>
            <a:endParaRPr sz="140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spcBef>
                <a:spcPts val="5"/>
              </a:spcBef>
              <a:buFont typeface="Arial"/>
              <a:buChar char="-"/>
              <a:tabLst>
                <a:tab pos="299085" algn="l"/>
                <a:tab pos="299720" algn="l"/>
              </a:tabLst>
            </a:pPr>
            <a:r>
              <a:rPr sz="1400" b="1" spc="-15" dirty="0">
                <a:latin typeface="Arial"/>
                <a:cs typeface="Arial"/>
              </a:rPr>
              <a:t>egyedi </a:t>
            </a:r>
            <a:r>
              <a:rPr sz="1400" b="1" spc="-5" dirty="0">
                <a:latin typeface="Arial"/>
                <a:cs typeface="Arial"/>
              </a:rPr>
              <a:t>döntés</a:t>
            </a:r>
            <a:r>
              <a:rPr sz="1400" b="1" spc="-15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(decision)</a:t>
            </a:r>
            <a:endParaRPr sz="14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055233" y="6015939"/>
            <a:ext cx="2562225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indent="-286385">
              <a:lnSpc>
                <a:spcPct val="100000"/>
              </a:lnSpc>
              <a:spcBef>
                <a:spcPts val="100"/>
              </a:spcBef>
              <a:buFont typeface="Arial"/>
              <a:buChar char="-"/>
              <a:tabLst>
                <a:tab pos="299085" algn="l"/>
                <a:tab pos="299720" algn="l"/>
              </a:tabLst>
            </a:pPr>
            <a:r>
              <a:rPr sz="1400" b="1" spc="-5" dirty="0">
                <a:latin typeface="Arial"/>
                <a:cs typeface="Arial"/>
              </a:rPr>
              <a:t>vélemény</a:t>
            </a:r>
            <a:r>
              <a:rPr sz="1400" b="1" spc="-40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(opinion)</a:t>
            </a:r>
            <a:endParaRPr sz="140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buFont typeface="Arial"/>
              <a:buChar char="-"/>
              <a:tabLst>
                <a:tab pos="299085" algn="l"/>
                <a:tab pos="299720" algn="l"/>
              </a:tabLst>
            </a:pPr>
            <a:r>
              <a:rPr sz="1400" b="1" dirty="0">
                <a:latin typeface="Arial"/>
                <a:cs typeface="Arial"/>
              </a:rPr>
              <a:t>javaslat</a:t>
            </a:r>
            <a:r>
              <a:rPr sz="1400" b="1" spc="-75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(recommandation)</a:t>
            </a:r>
            <a:endParaRPr sz="140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2088260" y="2807461"/>
            <a:ext cx="1767205" cy="1060450"/>
          </a:xfrm>
          <a:custGeom>
            <a:avLst/>
            <a:gdLst/>
            <a:ahLst/>
            <a:cxnLst/>
            <a:rect l="l" t="t" r="r" b="b"/>
            <a:pathLst>
              <a:path w="1767204" h="1060450">
                <a:moveTo>
                  <a:pt x="1237106" y="0"/>
                </a:moveTo>
                <a:lnTo>
                  <a:pt x="1237106" y="265049"/>
                </a:lnTo>
                <a:lnTo>
                  <a:pt x="0" y="265049"/>
                </a:lnTo>
                <a:lnTo>
                  <a:pt x="0" y="794892"/>
                </a:lnTo>
                <a:lnTo>
                  <a:pt x="1237106" y="794892"/>
                </a:lnTo>
                <a:lnTo>
                  <a:pt x="1237106" y="1059942"/>
                </a:lnTo>
                <a:lnTo>
                  <a:pt x="1766951" y="529971"/>
                </a:lnTo>
                <a:lnTo>
                  <a:pt x="1237106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088260" y="2807461"/>
            <a:ext cx="1767205" cy="1060450"/>
          </a:xfrm>
          <a:custGeom>
            <a:avLst/>
            <a:gdLst/>
            <a:ahLst/>
            <a:cxnLst/>
            <a:rect l="l" t="t" r="r" b="b"/>
            <a:pathLst>
              <a:path w="1767204" h="1060450">
                <a:moveTo>
                  <a:pt x="1237106" y="0"/>
                </a:moveTo>
                <a:lnTo>
                  <a:pt x="1237106" y="265049"/>
                </a:lnTo>
                <a:lnTo>
                  <a:pt x="0" y="265049"/>
                </a:lnTo>
                <a:lnTo>
                  <a:pt x="0" y="794892"/>
                </a:lnTo>
                <a:lnTo>
                  <a:pt x="1237106" y="794892"/>
                </a:lnTo>
                <a:lnTo>
                  <a:pt x="1237106" y="1059942"/>
                </a:lnTo>
                <a:lnTo>
                  <a:pt x="1766951" y="529971"/>
                </a:lnTo>
                <a:lnTo>
                  <a:pt x="1237106" y="0"/>
                </a:lnTo>
                <a:close/>
              </a:path>
            </a:pathLst>
          </a:custGeom>
          <a:ln w="26424">
            <a:solidFill>
              <a:srgbClr val="88A3A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636767" y="3009645"/>
            <a:ext cx="463550" cy="405130"/>
          </a:xfrm>
          <a:custGeom>
            <a:avLst/>
            <a:gdLst/>
            <a:ahLst/>
            <a:cxnLst/>
            <a:rect l="l" t="t" r="r" b="b"/>
            <a:pathLst>
              <a:path w="463550" h="405129">
                <a:moveTo>
                  <a:pt x="261239" y="0"/>
                </a:moveTo>
                <a:lnTo>
                  <a:pt x="261239" y="101218"/>
                </a:lnTo>
                <a:lnTo>
                  <a:pt x="0" y="101218"/>
                </a:lnTo>
                <a:lnTo>
                  <a:pt x="0" y="303529"/>
                </a:lnTo>
                <a:lnTo>
                  <a:pt x="261239" y="303529"/>
                </a:lnTo>
                <a:lnTo>
                  <a:pt x="261239" y="404621"/>
                </a:lnTo>
                <a:lnTo>
                  <a:pt x="463550" y="202311"/>
                </a:lnTo>
                <a:lnTo>
                  <a:pt x="261239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636767" y="3009645"/>
            <a:ext cx="463550" cy="405130"/>
          </a:xfrm>
          <a:custGeom>
            <a:avLst/>
            <a:gdLst/>
            <a:ahLst/>
            <a:cxnLst/>
            <a:rect l="l" t="t" r="r" b="b"/>
            <a:pathLst>
              <a:path w="463550" h="405129">
                <a:moveTo>
                  <a:pt x="261239" y="404621"/>
                </a:moveTo>
                <a:lnTo>
                  <a:pt x="261239" y="303529"/>
                </a:lnTo>
                <a:lnTo>
                  <a:pt x="0" y="303529"/>
                </a:lnTo>
                <a:lnTo>
                  <a:pt x="0" y="101218"/>
                </a:lnTo>
                <a:lnTo>
                  <a:pt x="261239" y="101218"/>
                </a:lnTo>
                <a:lnTo>
                  <a:pt x="261239" y="0"/>
                </a:lnTo>
                <a:lnTo>
                  <a:pt x="463550" y="202311"/>
                </a:lnTo>
                <a:lnTo>
                  <a:pt x="261239" y="404621"/>
                </a:lnTo>
                <a:close/>
              </a:path>
            </a:pathLst>
          </a:custGeom>
          <a:ln w="26424">
            <a:solidFill>
              <a:srgbClr val="88A3A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601464" y="4151503"/>
            <a:ext cx="405130" cy="348615"/>
          </a:xfrm>
          <a:custGeom>
            <a:avLst/>
            <a:gdLst/>
            <a:ahLst/>
            <a:cxnLst/>
            <a:rect l="l" t="t" r="r" b="b"/>
            <a:pathLst>
              <a:path w="405129" h="348614">
                <a:moveTo>
                  <a:pt x="404622" y="174117"/>
                </a:moveTo>
                <a:lnTo>
                  <a:pt x="0" y="174117"/>
                </a:lnTo>
                <a:lnTo>
                  <a:pt x="202311" y="348361"/>
                </a:lnTo>
                <a:lnTo>
                  <a:pt x="404622" y="174117"/>
                </a:lnTo>
                <a:close/>
              </a:path>
              <a:path w="405129" h="348614">
                <a:moveTo>
                  <a:pt x="303402" y="0"/>
                </a:moveTo>
                <a:lnTo>
                  <a:pt x="101091" y="0"/>
                </a:lnTo>
                <a:lnTo>
                  <a:pt x="101091" y="174117"/>
                </a:lnTo>
                <a:lnTo>
                  <a:pt x="303402" y="174117"/>
                </a:lnTo>
                <a:lnTo>
                  <a:pt x="303402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601464" y="4151503"/>
            <a:ext cx="405130" cy="348615"/>
          </a:xfrm>
          <a:custGeom>
            <a:avLst/>
            <a:gdLst/>
            <a:ahLst/>
            <a:cxnLst/>
            <a:rect l="l" t="t" r="r" b="b"/>
            <a:pathLst>
              <a:path w="405129" h="348614">
                <a:moveTo>
                  <a:pt x="0" y="174117"/>
                </a:moveTo>
                <a:lnTo>
                  <a:pt x="101091" y="174117"/>
                </a:lnTo>
                <a:lnTo>
                  <a:pt x="101091" y="0"/>
                </a:lnTo>
                <a:lnTo>
                  <a:pt x="303402" y="0"/>
                </a:lnTo>
                <a:lnTo>
                  <a:pt x="303402" y="174117"/>
                </a:lnTo>
                <a:lnTo>
                  <a:pt x="404622" y="174117"/>
                </a:lnTo>
                <a:lnTo>
                  <a:pt x="202311" y="348361"/>
                </a:lnTo>
                <a:lnTo>
                  <a:pt x="0" y="174117"/>
                </a:lnTo>
                <a:close/>
              </a:path>
            </a:pathLst>
          </a:custGeom>
          <a:ln w="26424">
            <a:solidFill>
              <a:srgbClr val="88A3A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188707" y="3845814"/>
            <a:ext cx="2955290" cy="1525905"/>
          </a:xfrm>
          <a:custGeom>
            <a:avLst/>
            <a:gdLst/>
            <a:ahLst/>
            <a:cxnLst/>
            <a:rect l="l" t="t" r="r" b="b"/>
            <a:pathLst>
              <a:path w="2955290" h="1525904">
                <a:moveTo>
                  <a:pt x="2928768" y="13415"/>
                </a:moveTo>
                <a:lnTo>
                  <a:pt x="0" y="1517269"/>
                </a:lnTo>
                <a:lnTo>
                  <a:pt x="4343" y="1525651"/>
                </a:lnTo>
                <a:lnTo>
                  <a:pt x="2933059" y="21938"/>
                </a:lnTo>
                <a:lnTo>
                  <a:pt x="2938177" y="13918"/>
                </a:lnTo>
                <a:lnTo>
                  <a:pt x="2928768" y="13415"/>
                </a:lnTo>
                <a:close/>
              </a:path>
              <a:path w="2955290" h="1525904">
                <a:moveTo>
                  <a:pt x="2955048" y="5334"/>
                </a:moveTo>
                <a:lnTo>
                  <a:pt x="2944507" y="5334"/>
                </a:lnTo>
                <a:lnTo>
                  <a:pt x="2948825" y="13843"/>
                </a:lnTo>
                <a:lnTo>
                  <a:pt x="2933059" y="21938"/>
                </a:lnTo>
                <a:lnTo>
                  <a:pt x="2895104" y="81406"/>
                </a:lnTo>
                <a:lnTo>
                  <a:pt x="2893707" y="83566"/>
                </a:lnTo>
                <a:lnTo>
                  <a:pt x="2894342" y="86487"/>
                </a:lnTo>
                <a:lnTo>
                  <a:pt x="2896501" y="88011"/>
                </a:lnTo>
                <a:lnTo>
                  <a:pt x="2898787" y="89408"/>
                </a:lnTo>
                <a:lnTo>
                  <a:pt x="2901708" y="88773"/>
                </a:lnTo>
                <a:lnTo>
                  <a:pt x="2903105" y="86487"/>
                </a:lnTo>
                <a:lnTo>
                  <a:pt x="2955048" y="5334"/>
                </a:lnTo>
                <a:close/>
              </a:path>
              <a:path w="2955290" h="1525904">
                <a:moveTo>
                  <a:pt x="2938177" y="13918"/>
                </a:moveTo>
                <a:lnTo>
                  <a:pt x="2933059" y="21938"/>
                </a:lnTo>
                <a:lnTo>
                  <a:pt x="2947836" y="14350"/>
                </a:lnTo>
                <a:lnTo>
                  <a:pt x="2946285" y="14350"/>
                </a:lnTo>
                <a:lnTo>
                  <a:pt x="2938177" y="13918"/>
                </a:lnTo>
                <a:close/>
              </a:path>
              <a:path w="2955290" h="1525904">
                <a:moveTo>
                  <a:pt x="2942602" y="6985"/>
                </a:moveTo>
                <a:lnTo>
                  <a:pt x="2938177" y="13918"/>
                </a:lnTo>
                <a:lnTo>
                  <a:pt x="2946285" y="14350"/>
                </a:lnTo>
                <a:lnTo>
                  <a:pt x="2942602" y="6985"/>
                </a:lnTo>
                <a:close/>
              </a:path>
              <a:path w="2955290" h="1525904">
                <a:moveTo>
                  <a:pt x="2945345" y="6985"/>
                </a:moveTo>
                <a:lnTo>
                  <a:pt x="2942602" y="6985"/>
                </a:lnTo>
                <a:lnTo>
                  <a:pt x="2946285" y="14350"/>
                </a:lnTo>
                <a:lnTo>
                  <a:pt x="2947836" y="14350"/>
                </a:lnTo>
                <a:lnTo>
                  <a:pt x="2948825" y="13843"/>
                </a:lnTo>
                <a:lnTo>
                  <a:pt x="2945345" y="6985"/>
                </a:lnTo>
                <a:close/>
              </a:path>
              <a:path w="2955290" h="1525904">
                <a:moveTo>
                  <a:pt x="2944507" y="5334"/>
                </a:moveTo>
                <a:lnTo>
                  <a:pt x="2928768" y="13415"/>
                </a:lnTo>
                <a:lnTo>
                  <a:pt x="2938177" y="13918"/>
                </a:lnTo>
                <a:lnTo>
                  <a:pt x="2942602" y="6985"/>
                </a:lnTo>
                <a:lnTo>
                  <a:pt x="2945345" y="6985"/>
                </a:lnTo>
                <a:lnTo>
                  <a:pt x="2944507" y="5334"/>
                </a:lnTo>
                <a:close/>
              </a:path>
              <a:path w="2955290" h="1525904">
                <a:moveTo>
                  <a:pt x="2856115" y="0"/>
                </a:moveTo>
                <a:lnTo>
                  <a:pt x="2853829" y="2031"/>
                </a:lnTo>
                <a:lnTo>
                  <a:pt x="2853575" y="7238"/>
                </a:lnTo>
                <a:lnTo>
                  <a:pt x="2855607" y="9525"/>
                </a:lnTo>
                <a:lnTo>
                  <a:pt x="2928768" y="13415"/>
                </a:lnTo>
                <a:lnTo>
                  <a:pt x="2944507" y="5334"/>
                </a:lnTo>
                <a:lnTo>
                  <a:pt x="2955048" y="5334"/>
                </a:lnTo>
                <a:lnTo>
                  <a:pt x="2856115" y="0"/>
                </a:lnTo>
                <a:close/>
              </a:path>
            </a:pathLst>
          </a:custGeom>
          <a:solidFill>
            <a:srgbClr val="3333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685791" y="2146554"/>
            <a:ext cx="2360930" cy="352425"/>
          </a:xfrm>
          <a:custGeom>
            <a:avLst/>
            <a:gdLst/>
            <a:ahLst/>
            <a:cxnLst/>
            <a:rect l="l" t="t" r="r" b="b"/>
            <a:pathLst>
              <a:path w="2360929" h="352425">
                <a:moveTo>
                  <a:pt x="5207" y="261238"/>
                </a:moveTo>
                <a:lnTo>
                  <a:pt x="2921" y="262636"/>
                </a:lnTo>
                <a:lnTo>
                  <a:pt x="762" y="263906"/>
                </a:lnTo>
                <a:lnTo>
                  <a:pt x="0" y="266826"/>
                </a:lnTo>
                <a:lnTo>
                  <a:pt x="1270" y="269113"/>
                </a:lnTo>
                <a:lnTo>
                  <a:pt x="49784" y="352425"/>
                </a:lnTo>
                <a:lnTo>
                  <a:pt x="55345" y="342900"/>
                </a:lnTo>
                <a:lnTo>
                  <a:pt x="45085" y="342900"/>
                </a:lnTo>
                <a:lnTo>
                  <a:pt x="45085" y="325247"/>
                </a:lnTo>
                <a:lnTo>
                  <a:pt x="9525" y="264287"/>
                </a:lnTo>
                <a:lnTo>
                  <a:pt x="8128" y="262128"/>
                </a:lnTo>
                <a:lnTo>
                  <a:pt x="5207" y="261238"/>
                </a:lnTo>
                <a:close/>
              </a:path>
              <a:path w="2360929" h="352425">
                <a:moveTo>
                  <a:pt x="45085" y="325247"/>
                </a:moveTo>
                <a:lnTo>
                  <a:pt x="45085" y="342900"/>
                </a:lnTo>
                <a:lnTo>
                  <a:pt x="54610" y="342900"/>
                </a:lnTo>
                <a:lnTo>
                  <a:pt x="54610" y="340487"/>
                </a:lnTo>
                <a:lnTo>
                  <a:pt x="45720" y="340487"/>
                </a:lnTo>
                <a:lnTo>
                  <a:pt x="49847" y="333412"/>
                </a:lnTo>
                <a:lnTo>
                  <a:pt x="45085" y="325247"/>
                </a:lnTo>
                <a:close/>
              </a:path>
              <a:path w="2360929" h="352425">
                <a:moveTo>
                  <a:pt x="94361" y="261238"/>
                </a:moveTo>
                <a:lnTo>
                  <a:pt x="91440" y="262128"/>
                </a:lnTo>
                <a:lnTo>
                  <a:pt x="54612" y="325247"/>
                </a:lnTo>
                <a:lnTo>
                  <a:pt x="54610" y="342900"/>
                </a:lnTo>
                <a:lnTo>
                  <a:pt x="55345" y="342900"/>
                </a:lnTo>
                <a:lnTo>
                  <a:pt x="98425" y="269113"/>
                </a:lnTo>
                <a:lnTo>
                  <a:pt x="99695" y="266826"/>
                </a:lnTo>
                <a:lnTo>
                  <a:pt x="98933" y="263906"/>
                </a:lnTo>
                <a:lnTo>
                  <a:pt x="96647" y="262636"/>
                </a:lnTo>
                <a:lnTo>
                  <a:pt x="94361" y="261238"/>
                </a:lnTo>
                <a:close/>
              </a:path>
              <a:path w="2360929" h="352425">
                <a:moveTo>
                  <a:pt x="49847" y="333412"/>
                </a:moveTo>
                <a:lnTo>
                  <a:pt x="45720" y="340487"/>
                </a:lnTo>
                <a:lnTo>
                  <a:pt x="53975" y="340487"/>
                </a:lnTo>
                <a:lnTo>
                  <a:pt x="49847" y="333412"/>
                </a:lnTo>
                <a:close/>
              </a:path>
              <a:path w="2360929" h="352425">
                <a:moveTo>
                  <a:pt x="54610" y="325250"/>
                </a:moveTo>
                <a:lnTo>
                  <a:pt x="49847" y="333412"/>
                </a:lnTo>
                <a:lnTo>
                  <a:pt x="53975" y="340487"/>
                </a:lnTo>
                <a:lnTo>
                  <a:pt x="54610" y="340487"/>
                </a:lnTo>
                <a:lnTo>
                  <a:pt x="54610" y="325250"/>
                </a:lnTo>
                <a:close/>
              </a:path>
              <a:path w="2360929" h="352425">
                <a:moveTo>
                  <a:pt x="2358643" y="0"/>
                </a:moveTo>
                <a:lnTo>
                  <a:pt x="47244" y="0"/>
                </a:lnTo>
                <a:lnTo>
                  <a:pt x="45085" y="2159"/>
                </a:lnTo>
                <a:lnTo>
                  <a:pt x="45087" y="325250"/>
                </a:lnTo>
                <a:lnTo>
                  <a:pt x="49847" y="333412"/>
                </a:lnTo>
                <a:lnTo>
                  <a:pt x="54610" y="325250"/>
                </a:lnTo>
                <a:lnTo>
                  <a:pt x="54610" y="9525"/>
                </a:lnTo>
                <a:lnTo>
                  <a:pt x="49784" y="9525"/>
                </a:lnTo>
                <a:lnTo>
                  <a:pt x="54610" y="4699"/>
                </a:lnTo>
                <a:lnTo>
                  <a:pt x="2360803" y="4699"/>
                </a:lnTo>
                <a:lnTo>
                  <a:pt x="2360803" y="2159"/>
                </a:lnTo>
                <a:lnTo>
                  <a:pt x="2358643" y="0"/>
                </a:lnTo>
                <a:close/>
              </a:path>
              <a:path w="2360929" h="352425">
                <a:moveTo>
                  <a:pt x="2351278" y="4699"/>
                </a:moveTo>
                <a:lnTo>
                  <a:pt x="2351278" y="233299"/>
                </a:lnTo>
                <a:lnTo>
                  <a:pt x="2360803" y="233299"/>
                </a:lnTo>
                <a:lnTo>
                  <a:pt x="2360803" y="9525"/>
                </a:lnTo>
                <a:lnTo>
                  <a:pt x="2355977" y="9525"/>
                </a:lnTo>
                <a:lnTo>
                  <a:pt x="2351278" y="4699"/>
                </a:lnTo>
                <a:close/>
              </a:path>
              <a:path w="2360929" h="352425">
                <a:moveTo>
                  <a:pt x="54610" y="4699"/>
                </a:moveTo>
                <a:lnTo>
                  <a:pt x="49784" y="9525"/>
                </a:lnTo>
                <a:lnTo>
                  <a:pt x="54610" y="9525"/>
                </a:lnTo>
                <a:lnTo>
                  <a:pt x="54610" y="4699"/>
                </a:lnTo>
                <a:close/>
              </a:path>
              <a:path w="2360929" h="352425">
                <a:moveTo>
                  <a:pt x="2351278" y="4699"/>
                </a:moveTo>
                <a:lnTo>
                  <a:pt x="54610" y="4699"/>
                </a:lnTo>
                <a:lnTo>
                  <a:pt x="54610" y="9525"/>
                </a:lnTo>
                <a:lnTo>
                  <a:pt x="2351278" y="9525"/>
                </a:lnTo>
                <a:lnTo>
                  <a:pt x="2351278" y="4699"/>
                </a:lnTo>
                <a:close/>
              </a:path>
              <a:path w="2360929" h="352425">
                <a:moveTo>
                  <a:pt x="2360803" y="4699"/>
                </a:moveTo>
                <a:lnTo>
                  <a:pt x="2351278" y="4699"/>
                </a:lnTo>
                <a:lnTo>
                  <a:pt x="2355977" y="9525"/>
                </a:lnTo>
                <a:lnTo>
                  <a:pt x="2360803" y="9525"/>
                </a:lnTo>
                <a:lnTo>
                  <a:pt x="2360803" y="4699"/>
                </a:lnTo>
                <a:close/>
              </a:path>
            </a:pathLst>
          </a:custGeom>
          <a:solidFill>
            <a:srgbClr val="3333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137658" y="3768471"/>
            <a:ext cx="787400" cy="773430"/>
          </a:xfrm>
          <a:custGeom>
            <a:avLst/>
            <a:gdLst/>
            <a:ahLst/>
            <a:cxnLst/>
            <a:rect l="l" t="t" r="r" b="b"/>
            <a:pathLst>
              <a:path w="787400" h="773429">
                <a:moveTo>
                  <a:pt x="5461" y="425068"/>
                </a:moveTo>
                <a:lnTo>
                  <a:pt x="0" y="767714"/>
                </a:lnTo>
                <a:lnTo>
                  <a:pt x="342645" y="773176"/>
                </a:lnTo>
                <a:lnTo>
                  <a:pt x="258317" y="686180"/>
                </a:lnTo>
                <a:lnTo>
                  <a:pt x="438047" y="512063"/>
                </a:lnTo>
                <a:lnTo>
                  <a:pt x="89788" y="512063"/>
                </a:lnTo>
                <a:lnTo>
                  <a:pt x="5461" y="425068"/>
                </a:lnTo>
                <a:close/>
              </a:path>
              <a:path w="787400" h="773429">
                <a:moveTo>
                  <a:pt x="618489" y="0"/>
                </a:moveTo>
                <a:lnTo>
                  <a:pt x="89788" y="512063"/>
                </a:lnTo>
                <a:lnTo>
                  <a:pt x="438047" y="512063"/>
                </a:lnTo>
                <a:lnTo>
                  <a:pt x="787018" y="173989"/>
                </a:lnTo>
                <a:lnTo>
                  <a:pt x="618489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137658" y="3768471"/>
            <a:ext cx="787400" cy="773430"/>
          </a:xfrm>
          <a:custGeom>
            <a:avLst/>
            <a:gdLst/>
            <a:ahLst/>
            <a:cxnLst/>
            <a:rect l="l" t="t" r="r" b="b"/>
            <a:pathLst>
              <a:path w="787400" h="773429">
                <a:moveTo>
                  <a:pt x="5461" y="425068"/>
                </a:moveTo>
                <a:lnTo>
                  <a:pt x="89788" y="512063"/>
                </a:lnTo>
                <a:lnTo>
                  <a:pt x="618489" y="0"/>
                </a:lnTo>
                <a:lnTo>
                  <a:pt x="787018" y="173989"/>
                </a:lnTo>
                <a:lnTo>
                  <a:pt x="258317" y="686180"/>
                </a:lnTo>
                <a:lnTo>
                  <a:pt x="342645" y="773176"/>
                </a:lnTo>
                <a:lnTo>
                  <a:pt x="0" y="767714"/>
                </a:lnTo>
                <a:lnTo>
                  <a:pt x="5461" y="425068"/>
                </a:lnTo>
                <a:close/>
              </a:path>
            </a:pathLst>
          </a:custGeom>
          <a:ln w="26424">
            <a:solidFill>
              <a:srgbClr val="88A3A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575046" y="3838575"/>
            <a:ext cx="799465" cy="767715"/>
          </a:xfrm>
          <a:custGeom>
            <a:avLst/>
            <a:gdLst/>
            <a:ahLst/>
            <a:cxnLst/>
            <a:rect l="l" t="t" r="r" b="b"/>
            <a:pathLst>
              <a:path w="799464" h="767714">
                <a:moveTo>
                  <a:pt x="456818" y="0"/>
                </a:moveTo>
                <a:lnTo>
                  <a:pt x="539241" y="88773"/>
                </a:lnTo>
                <a:lnTo>
                  <a:pt x="0" y="589788"/>
                </a:lnTo>
                <a:lnTo>
                  <a:pt x="164845" y="767333"/>
                </a:lnTo>
                <a:lnTo>
                  <a:pt x="704214" y="266319"/>
                </a:lnTo>
                <a:lnTo>
                  <a:pt x="789929" y="266319"/>
                </a:lnTo>
                <a:lnTo>
                  <a:pt x="799338" y="12573"/>
                </a:lnTo>
                <a:lnTo>
                  <a:pt x="456818" y="0"/>
                </a:lnTo>
                <a:close/>
              </a:path>
              <a:path w="799464" h="767714">
                <a:moveTo>
                  <a:pt x="789929" y="266319"/>
                </a:moveTo>
                <a:lnTo>
                  <a:pt x="704214" y="266319"/>
                </a:lnTo>
                <a:lnTo>
                  <a:pt x="786638" y="355092"/>
                </a:lnTo>
                <a:lnTo>
                  <a:pt x="789929" y="266319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575046" y="3838575"/>
            <a:ext cx="799465" cy="767715"/>
          </a:xfrm>
          <a:custGeom>
            <a:avLst/>
            <a:gdLst/>
            <a:ahLst/>
            <a:cxnLst/>
            <a:rect l="l" t="t" r="r" b="b"/>
            <a:pathLst>
              <a:path w="799464" h="767714">
                <a:moveTo>
                  <a:pt x="786638" y="355092"/>
                </a:moveTo>
                <a:lnTo>
                  <a:pt x="704214" y="266319"/>
                </a:lnTo>
                <a:lnTo>
                  <a:pt x="164845" y="767333"/>
                </a:lnTo>
                <a:lnTo>
                  <a:pt x="0" y="589788"/>
                </a:lnTo>
                <a:lnTo>
                  <a:pt x="539241" y="88773"/>
                </a:lnTo>
                <a:lnTo>
                  <a:pt x="456818" y="0"/>
                </a:lnTo>
                <a:lnTo>
                  <a:pt x="799338" y="12573"/>
                </a:lnTo>
                <a:lnTo>
                  <a:pt x="786638" y="355092"/>
                </a:lnTo>
                <a:close/>
              </a:path>
            </a:pathLst>
          </a:custGeom>
          <a:ln w="26424">
            <a:solidFill>
              <a:srgbClr val="88A3A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194297" y="4480686"/>
            <a:ext cx="480695" cy="508634"/>
          </a:xfrm>
          <a:custGeom>
            <a:avLst/>
            <a:gdLst/>
            <a:ahLst/>
            <a:cxnLst/>
            <a:rect l="l" t="t" r="r" b="b"/>
            <a:pathLst>
              <a:path w="480695" h="508635">
                <a:moveTo>
                  <a:pt x="187832" y="0"/>
                </a:moveTo>
                <a:lnTo>
                  <a:pt x="0" y="153035"/>
                </a:lnTo>
                <a:lnTo>
                  <a:pt x="198754" y="397001"/>
                </a:lnTo>
                <a:lnTo>
                  <a:pt x="104775" y="473456"/>
                </a:lnTo>
                <a:lnTo>
                  <a:pt x="445643" y="508254"/>
                </a:lnTo>
                <a:lnTo>
                  <a:pt x="472623" y="243967"/>
                </a:lnTo>
                <a:lnTo>
                  <a:pt x="386587" y="243967"/>
                </a:lnTo>
                <a:lnTo>
                  <a:pt x="187832" y="0"/>
                </a:lnTo>
                <a:close/>
              </a:path>
              <a:path w="480695" h="508635">
                <a:moveTo>
                  <a:pt x="480441" y="167386"/>
                </a:moveTo>
                <a:lnTo>
                  <a:pt x="386587" y="243967"/>
                </a:lnTo>
                <a:lnTo>
                  <a:pt x="472623" y="243967"/>
                </a:lnTo>
                <a:lnTo>
                  <a:pt x="480441" y="167386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6194297" y="4480686"/>
            <a:ext cx="480695" cy="508634"/>
          </a:xfrm>
          <a:custGeom>
            <a:avLst/>
            <a:gdLst/>
            <a:ahLst/>
            <a:cxnLst/>
            <a:rect l="l" t="t" r="r" b="b"/>
            <a:pathLst>
              <a:path w="480695" h="508635">
                <a:moveTo>
                  <a:pt x="104775" y="473456"/>
                </a:moveTo>
                <a:lnTo>
                  <a:pt x="198754" y="397001"/>
                </a:lnTo>
                <a:lnTo>
                  <a:pt x="0" y="153035"/>
                </a:lnTo>
                <a:lnTo>
                  <a:pt x="187832" y="0"/>
                </a:lnTo>
                <a:lnTo>
                  <a:pt x="386587" y="243967"/>
                </a:lnTo>
                <a:lnTo>
                  <a:pt x="480441" y="167386"/>
                </a:lnTo>
                <a:lnTo>
                  <a:pt x="445643" y="508254"/>
                </a:lnTo>
                <a:lnTo>
                  <a:pt x="104775" y="473456"/>
                </a:lnTo>
                <a:close/>
              </a:path>
            </a:pathLst>
          </a:custGeom>
          <a:ln w="26424">
            <a:solidFill>
              <a:srgbClr val="88A3A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925061" y="718184"/>
            <a:ext cx="1530350" cy="861060"/>
          </a:xfrm>
          <a:custGeom>
            <a:avLst/>
            <a:gdLst/>
            <a:ahLst/>
            <a:cxnLst/>
            <a:rect l="l" t="t" r="r" b="b"/>
            <a:pathLst>
              <a:path w="1530350" h="861060">
                <a:moveTo>
                  <a:pt x="1386839" y="0"/>
                </a:moveTo>
                <a:lnTo>
                  <a:pt x="143383" y="0"/>
                </a:lnTo>
                <a:lnTo>
                  <a:pt x="98088" y="7317"/>
                </a:lnTo>
                <a:lnTo>
                  <a:pt x="58731" y="27692"/>
                </a:lnTo>
                <a:lnTo>
                  <a:pt x="27683" y="58759"/>
                </a:lnTo>
                <a:lnTo>
                  <a:pt x="7316" y="98153"/>
                </a:lnTo>
                <a:lnTo>
                  <a:pt x="0" y="143510"/>
                </a:lnTo>
                <a:lnTo>
                  <a:pt x="0" y="717168"/>
                </a:lnTo>
                <a:lnTo>
                  <a:pt x="7316" y="762463"/>
                </a:lnTo>
                <a:lnTo>
                  <a:pt x="27683" y="801820"/>
                </a:lnTo>
                <a:lnTo>
                  <a:pt x="58731" y="832868"/>
                </a:lnTo>
                <a:lnTo>
                  <a:pt x="98088" y="853235"/>
                </a:lnTo>
                <a:lnTo>
                  <a:pt x="143383" y="860551"/>
                </a:lnTo>
                <a:lnTo>
                  <a:pt x="1386839" y="860551"/>
                </a:lnTo>
                <a:lnTo>
                  <a:pt x="1432183" y="853235"/>
                </a:lnTo>
                <a:lnTo>
                  <a:pt x="1471545" y="832868"/>
                </a:lnTo>
                <a:lnTo>
                  <a:pt x="1502575" y="801820"/>
                </a:lnTo>
                <a:lnTo>
                  <a:pt x="1522918" y="762463"/>
                </a:lnTo>
                <a:lnTo>
                  <a:pt x="1530223" y="717168"/>
                </a:lnTo>
                <a:lnTo>
                  <a:pt x="1530223" y="143510"/>
                </a:lnTo>
                <a:lnTo>
                  <a:pt x="1522918" y="98153"/>
                </a:lnTo>
                <a:lnTo>
                  <a:pt x="1502575" y="58759"/>
                </a:lnTo>
                <a:lnTo>
                  <a:pt x="1471545" y="27692"/>
                </a:lnTo>
                <a:lnTo>
                  <a:pt x="1432183" y="7317"/>
                </a:lnTo>
                <a:lnTo>
                  <a:pt x="1386839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925061" y="718184"/>
            <a:ext cx="1530350" cy="861060"/>
          </a:xfrm>
          <a:custGeom>
            <a:avLst/>
            <a:gdLst/>
            <a:ahLst/>
            <a:cxnLst/>
            <a:rect l="l" t="t" r="r" b="b"/>
            <a:pathLst>
              <a:path w="1530350" h="861060">
                <a:moveTo>
                  <a:pt x="0" y="143510"/>
                </a:moveTo>
                <a:lnTo>
                  <a:pt x="7316" y="98153"/>
                </a:lnTo>
                <a:lnTo>
                  <a:pt x="27683" y="58759"/>
                </a:lnTo>
                <a:lnTo>
                  <a:pt x="58731" y="27692"/>
                </a:lnTo>
                <a:lnTo>
                  <a:pt x="98088" y="7317"/>
                </a:lnTo>
                <a:lnTo>
                  <a:pt x="143383" y="0"/>
                </a:lnTo>
                <a:lnTo>
                  <a:pt x="1386839" y="0"/>
                </a:lnTo>
                <a:lnTo>
                  <a:pt x="1432183" y="7317"/>
                </a:lnTo>
                <a:lnTo>
                  <a:pt x="1471545" y="27692"/>
                </a:lnTo>
                <a:lnTo>
                  <a:pt x="1502575" y="58759"/>
                </a:lnTo>
                <a:lnTo>
                  <a:pt x="1522918" y="98153"/>
                </a:lnTo>
                <a:lnTo>
                  <a:pt x="1530223" y="143510"/>
                </a:lnTo>
                <a:lnTo>
                  <a:pt x="1530223" y="717168"/>
                </a:lnTo>
                <a:lnTo>
                  <a:pt x="1522918" y="762463"/>
                </a:lnTo>
                <a:lnTo>
                  <a:pt x="1502575" y="801820"/>
                </a:lnTo>
                <a:lnTo>
                  <a:pt x="1471545" y="832868"/>
                </a:lnTo>
                <a:lnTo>
                  <a:pt x="1432183" y="853235"/>
                </a:lnTo>
                <a:lnTo>
                  <a:pt x="1386839" y="860551"/>
                </a:lnTo>
                <a:lnTo>
                  <a:pt x="143383" y="860551"/>
                </a:lnTo>
                <a:lnTo>
                  <a:pt x="98088" y="853235"/>
                </a:lnTo>
                <a:lnTo>
                  <a:pt x="58731" y="832868"/>
                </a:lnTo>
                <a:lnTo>
                  <a:pt x="27683" y="801820"/>
                </a:lnTo>
                <a:lnTo>
                  <a:pt x="7316" y="762463"/>
                </a:lnTo>
                <a:lnTo>
                  <a:pt x="0" y="717168"/>
                </a:lnTo>
                <a:lnTo>
                  <a:pt x="0" y="143510"/>
                </a:lnTo>
                <a:close/>
              </a:path>
            </a:pathLst>
          </a:custGeom>
          <a:ln w="26424">
            <a:solidFill>
              <a:srgbClr val="88A3A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4225290" y="916686"/>
            <a:ext cx="930910" cy="4527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5715">
              <a:lnSpc>
                <a:spcPct val="100000"/>
              </a:lnSpc>
              <a:spcBef>
                <a:spcPts val="105"/>
              </a:spcBef>
            </a:pPr>
            <a:r>
              <a:rPr sz="1400" b="1" spc="-5" dirty="0">
                <a:latin typeface="Arial"/>
                <a:cs typeface="Arial"/>
              </a:rPr>
              <a:t>társadalmi  e</a:t>
            </a:r>
            <a:r>
              <a:rPr sz="1400" b="1" spc="-10" dirty="0">
                <a:latin typeface="Arial"/>
                <a:cs typeface="Arial"/>
              </a:rPr>
              <a:t>g</a:t>
            </a:r>
            <a:r>
              <a:rPr sz="1400" b="1" spc="-50" dirty="0">
                <a:latin typeface="Arial"/>
                <a:cs typeface="Arial"/>
              </a:rPr>
              <a:t>y</a:t>
            </a:r>
            <a:r>
              <a:rPr sz="1400" b="1" spc="-5" dirty="0">
                <a:latin typeface="Arial"/>
                <a:cs typeface="Arial"/>
              </a:rPr>
              <a:t>e</a:t>
            </a:r>
            <a:r>
              <a:rPr sz="1400" b="1" dirty="0">
                <a:latin typeface="Arial"/>
                <a:cs typeface="Arial"/>
              </a:rPr>
              <a:t>ztetés</a:t>
            </a:r>
            <a:endParaRPr sz="1400">
              <a:latin typeface="Arial"/>
              <a:cs typeface="Arial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5930772" y="718184"/>
            <a:ext cx="1530350" cy="861060"/>
          </a:xfrm>
          <a:custGeom>
            <a:avLst/>
            <a:gdLst/>
            <a:ahLst/>
            <a:cxnLst/>
            <a:rect l="l" t="t" r="r" b="b"/>
            <a:pathLst>
              <a:path w="1530350" h="861060">
                <a:moveTo>
                  <a:pt x="1386840" y="0"/>
                </a:moveTo>
                <a:lnTo>
                  <a:pt x="143382" y="0"/>
                </a:lnTo>
                <a:lnTo>
                  <a:pt x="98088" y="7317"/>
                </a:lnTo>
                <a:lnTo>
                  <a:pt x="58731" y="27692"/>
                </a:lnTo>
                <a:lnTo>
                  <a:pt x="27683" y="58759"/>
                </a:lnTo>
                <a:lnTo>
                  <a:pt x="7316" y="98153"/>
                </a:lnTo>
                <a:lnTo>
                  <a:pt x="0" y="143510"/>
                </a:lnTo>
                <a:lnTo>
                  <a:pt x="0" y="717168"/>
                </a:lnTo>
                <a:lnTo>
                  <a:pt x="7316" y="762463"/>
                </a:lnTo>
                <a:lnTo>
                  <a:pt x="27683" y="801820"/>
                </a:lnTo>
                <a:lnTo>
                  <a:pt x="58731" y="832868"/>
                </a:lnTo>
                <a:lnTo>
                  <a:pt x="98088" y="853235"/>
                </a:lnTo>
                <a:lnTo>
                  <a:pt x="143382" y="860551"/>
                </a:lnTo>
                <a:lnTo>
                  <a:pt x="1386840" y="860551"/>
                </a:lnTo>
                <a:lnTo>
                  <a:pt x="1432183" y="853235"/>
                </a:lnTo>
                <a:lnTo>
                  <a:pt x="1471545" y="832868"/>
                </a:lnTo>
                <a:lnTo>
                  <a:pt x="1502575" y="801820"/>
                </a:lnTo>
                <a:lnTo>
                  <a:pt x="1522918" y="762463"/>
                </a:lnTo>
                <a:lnTo>
                  <a:pt x="1530223" y="717168"/>
                </a:lnTo>
                <a:lnTo>
                  <a:pt x="1530223" y="143510"/>
                </a:lnTo>
                <a:lnTo>
                  <a:pt x="1522918" y="98153"/>
                </a:lnTo>
                <a:lnTo>
                  <a:pt x="1502575" y="58759"/>
                </a:lnTo>
                <a:lnTo>
                  <a:pt x="1471545" y="27692"/>
                </a:lnTo>
                <a:lnTo>
                  <a:pt x="1432183" y="7317"/>
                </a:lnTo>
                <a:lnTo>
                  <a:pt x="1386840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930772" y="718184"/>
            <a:ext cx="1530350" cy="861060"/>
          </a:xfrm>
          <a:custGeom>
            <a:avLst/>
            <a:gdLst/>
            <a:ahLst/>
            <a:cxnLst/>
            <a:rect l="l" t="t" r="r" b="b"/>
            <a:pathLst>
              <a:path w="1530350" h="861060">
                <a:moveTo>
                  <a:pt x="0" y="143510"/>
                </a:moveTo>
                <a:lnTo>
                  <a:pt x="7316" y="98153"/>
                </a:lnTo>
                <a:lnTo>
                  <a:pt x="27683" y="58759"/>
                </a:lnTo>
                <a:lnTo>
                  <a:pt x="58731" y="27692"/>
                </a:lnTo>
                <a:lnTo>
                  <a:pt x="98088" y="7317"/>
                </a:lnTo>
                <a:lnTo>
                  <a:pt x="143382" y="0"/>
                </a:lnTo>
                <a:lnTo>
                  <a:pt x="1386840" y="0"/>
                </a:lnTo>
                <a:lnTo>
                  <a:pt x="1432183" y="7317"/>
                </a:lnTo>
                <a:lnTo>
                  <a:pt x="1471545" y="27692"/>
                </a:lnTo>
                <a:lnTo>
                  <a:pt x="1502575" y="58759"/>
                </a:lnTo>
                <a:lnTo>
                  <a:pt x="1522918" y="98153"/>
                </a:lnTo>
                <a:lnTo>
                  <a:pt x="1530223" y="143510"/>
                </a:lnTo>
                <a:lnTo>
                  <a:pt x="1530223" y="717168"/>
                </a:lnTo>
                <a:lnTo>
                  <a:pt x="1522918" y="762463"/>
                </a:lnTo>
                <a:lnTo>
                  <a:pt x="1502575" y="801820"/>
                </a:lnTo>
                <a:lnTo>
                  <a:pt x="1471545" y="832868"/>
                </a:lnTo>
                <a:lnTo>
                  <a:pt x="1432183" y="853235"/>
                </a:lnTo>
                <a:lnTo>
                  <a:pt x="1386840" y="860551"/>
                </a:lnTo>
                <a:lnTo>
                  <a:pt x="143382" y="860551"/>
                </a:lnTo>
                <a:lnTo>
                  <a:pt x="98088" y="853235"/>
                </a:lnTo>
                <a:lnTo>
                  <a:pt x="58731" y="832868"/>
                </a:lnTo>
                <a:lnTo>
                  <a:pt x="27683" y="801820"/>
                </a:lnTo>
                <a:lnTo>
                  <a:pt x="7316" y="762463"/>
                </a:lnTo>
                <a:lnTo>
                  <a:pt x="0" y="717168"/>
                </a:lnTo>
                <a:lnTo>
                  <a:pt x="0" y="143510"/>
                </a:lnTo>
                <a:close/>
              </a:path>
            </a:pathLst>
          </a:custGeom>
          <a:ln w="26424">
            <a:solidFill>
              <a:srgbClr val="88A3A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6446265" y="916686"/>
            <a:ext cx="501650" cy="4527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1920" marR="5080" indent="-109855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latin typeface="Arial"/>
                <a:cs typeface="Arial"/>
              </a:rPr>
              <a:t>GSzB  </a:t>
            </a:r>
            <a:r>
              <a:rPr sz="1400" b="1" spc="-10" dirty="0">
                <a:latin typeface="Arial"/>
                <a:cs typeface="Arial"/>
              </a:rPr>
              <a:t>RB</a:t>
            </a:r>
            <a:endParaRPr sz="1400">
              <a:latin typeface="Arial"/>
              <a:cs typeface="Arial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4958715" y="1602232"/>
            <a:ext cx="681990" cy="839469"/>
          </a:xfrm>
          <a:custGeom>
            <a:avLst/>
            <a:gdLst/>
            <a:ahLst/>
            <a:cxnLst/>
            <a:rect l="l" t="t" r="r" b="b"/>
            <a:pathLst>
              <a:path w="681989" h="839469">
                <a:moveTo>
                  <a:pt x="606425" y="0"/>
                </a:moveTo>
                <a:lnTo>
                  <a:pt x="239902" y="82422"/>
                </a:lnTo>
                <a:lnTo>
                  <a:pt x="350393" y="153796"/>
                </a:lnTo>
                <a:lnTo>
                  <a:pt x="0" y="696340"/>
                </a:lnTo>
                <a:lnTo>
                  <a:pt x="220980" y="839088"/>
                </a:lnTo>
                <a:lnTo>
                  <a:pt x="571373" y="296671"/>
                </a:lnTo>
                <a:lnTo>
                  <a:pt x="667233" y="296671"/>
                </a:lnTo>
                <a:lnTo>
                  <a:pt x="606425" y="0"/>
                </a:lnTo>
                <a:close/>
              </a:path>
              <a:path w="681989" h="839469">
                <a:moveTo>
                  <a:pt x="667233" y="296671"/>
                </a:moveTo>
                <a:lnTo>
                  <a:pt x="571373" y="296671"/>
                </a:lnTo>
                <a:lnTo>
                  <a:pt x="681863" y="368045"/>
                </a:lnTo>
                <a:lnTo>
                  <a:pt x="667233" y="296671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4958715" y="1602232"/>
            <a:ext cx="681990" cy="839469"/>
          </a:xfrm>
          <a:custGeom>
            <a:avLst/>
            <a:gdLst/>
            <a:ahLst/>
            <a:cxnLst/>
            <a:rect l="l" t="t" r="r" b="b"/>
            <a:pathLst>
              <a:path w="681989" h="839469">
                <a:moveTo>
                  <a:pt x="681863" y="368045"/>
                </a:moveTo>
                <a:lnTo>
                  <a:pt x="571373" y="296671"/>
                </a:lnTo>
                <a:lnTo>
                  <a:pt x="220980" y="839088"/>
                </a:lnTo>
                <a:lnTo>
                  <a:pt x="0" y="696340"/>
                </a:lnTo>
                <a:lnTo>
                  <a:pt x="350393" y="153796"/>
                </a:lnTo>
                <a:lnTo>
                  <a:pt x="239902" y="82422"/>
                </a:lnTo>
                <a:lnTo>
                  <a:pt x="606425" y="0"/>
                </a:lnTo>
                <a:lnTo>
                  <a:pt x="681863" y="368045"/>
                </a:lnTo>
                <a:close/>
              </a:path>
            </a:pathLst>
          </a:custGeom>
          <a:ln w="26424">
            <a:solidFill>
              <a:srgbClr val="88A3A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5426328" y="1757172"/>
            <a:ext cx="668655" cy="894080"/>
          </a:xfrm>
          <a:custGeom>
            <a:avLst/>
            <a:gdLst/>
            <a:ahLst/>
            <a:cxnLst/>
            <a:rect l="l" t="t" r="r" b="b"/>
            <a:pathLst>
              <a:path w="668654" h="894080">
                <a:moveTo>
                  <a:pt x="0" y="524128"/>
                </a:moveTo>
                <a:lnTo>
                  <a:pt x="110490" y="894079"/>
                </a:lnTo>
                <a:lnTo>
                  <a:pt x="478282" y="776351"/>
                </a:lnTo>
                <a:lnTo>
                  <a:pt x="358775" y="713358"/>
                </a:lnTo>
                <a:lnTo>
                  <a:pt x="425361" y="587120"/>
                </a:lnTo>
                <a:lnTo>
                  <a:pt x="119634" y="587120"/>
                </a:lnTo>
                <a:lnTo>
                  <a:pt x="0" y="524128"/>
                </a:lnTo>
                <a:close/>
              </a:path>
              <a:path w="668654" h="894080">
                <a:moveTo>
                  <a:pt x="429387" y="0"/>
                </a:moveTo>
                <a:lnTo>
                  <a:pt x="119634" y="587120"/>
                </a:lnTo>
                <a:lnTo>
                  <a:pt x="425361" y="587120"/>
                </a:lnTo>
                <a:lnTo>
                  <a:pt x="668528" y="126111"/>
                </a:lnTo>
                <a:lnTo>
                  <a:pt x="429387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5426328" y="1757172"/>
            <a:ext cx="668655" cy="894080"/>
          </a:xfrm>
          <a:custGeom>
            <a:avLst/>
            <a:gdLst/>
            <a:ahLst/>
            <a:cxnLst/>
            <a:rect l="l" t="t" r="r" b="b"/>
            <a:pathLst>
              <a:path w="668654" h="894080">
                <a:moveTo>
                  <a:pt x="0" y="524128"/>
                </a:moveTo>
                <a:lnTo>
                  <a:pt x="119634" y="587120"/>
                </a:lnTo>
                <a:lnTo>
                  <a:pt x="429387" y="0"/>
                </a:lnTo>
                <a:lnTo>
                  <a:pt x="668528" y="126111"/>
                </a:lnTo>
                <a:lnTo>
                  <a:pt x="358775" y="713358"/>
                </a:lnTo>
                <a:lnTo>
                  <a:pt x="478282" y="776351"/>
                </a:lnTo>
                <a:lnTo>
                  <a:pt x="110490" y="894079"/>
                </a:lnTo>
                <a:lnTo>
                  <a:pt x="0" y="524128"/>
                </a:lnTo>
                <a:close/>
              </a:path>
            </a:pathLst>
          </a:custGeom>
          <a:ln w="26424">
            <a:solidFill>
              <a:srgbClr val="88A3A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2699766" y="2018029"/>
            <a:ext cx="6049010" cy="4651375"/>
          </a:xfrm>
          <a:custGeom>
            <a:avLst/>
            <a:gdLst/>
            <a:ahLst/>
            <a:cxnLst/>
            <a:rect l="l" t="t" r="r" b="b"/>
            <a:pathLst>
              <a:path w="6049009" h="4651375">
                <a:moveTo>
                  <a:pt x="0" y="2325751"/>
                </a:moveTo>
                <a:lnTo>
                  <a:pt x="478" y="2283953"/>
                </a:lnTo>
                <a:lnTo>
                  <a:pt x="1909" y="2242333"/>
                </a:lnTo>
                <a:lnTo>
                  <a:pt x="4283" y="2200899"/>
                </a:lnTo>
                <a:lnTo>
                  <a:pt x="7593" y="2159655"/>
                </a:lnTo>
                <a:lnTo>
                  <a:pt x="11831" y="2118608"/>
                </a:lnTo>
                <a:lnTo>
                  <a:pt x="16989" y="2077764"/>
                </a:lnTo>
                <a:lnTo>
                  <a:pt x="23059" y="2037130"/>
                </a:lnTo>
                <a:lnTo>
                  <a:pt x="30033" y="1996711"/>
                </a:lnTo>
                <a:lnTo>
                  <a:pt x="37903" y="1956514"/>
                </a:lnTo>
                <a:lnTo>
                  <a:pt x="46661" y="1916544"/>
                </a:lnTo>
                <a:lnTo>
                  <a:pt x="56298" y="1876808"/>
                </a:lnTo>
                <a:lnTo>
                  <a:pt x="66808" y="1837313"/>
                </a:lnTo>
                <a:lnTo>
                  <a:pt x="78181" y="1798063"/>
                </a:lnTo>
                <a:lnTo>
                  <a:pt x="90411" y="1759066"/>
                </a:lnTo>
                <a:lnTo>
                  <a:pt x="103488" y="1720328"/>
                </a:lnTo>
                <a:lnTo>
                  <a:pt x="117405" y="1681854"/>
                </a:lnTo>
                <a:lnTo>
                  <a:pt x="132154" y="1643651"/>
                </a:lnTo>
                <a:lnTo>
                  <a:pt x="147727" y="1605724"/>
                </a:lnTo>
                <a:lnTo>
                  <a:pt x="164117" y="1568081"/>
                </a:lnTo>
                <a:lnTo>
                  <a:pt x="181313" y="1530727"/>
                </a:lnTo>
                <a:lnTo>
                  <a:pt x="199310" y="1493669"/>
                </a:lnTo>
                <a:lnTo>
                  <a:pt x="218099" y="1456912"/>
                </a:lnTo>
                <a:lnTo>
                  <a:pt x="237672" y="1420463"/>
                </a:lnTo>
                <a:lnTo>
                  <a:pt x="258021" y="1384327"/>
                </a:lnTo>
                <a:lnTo>
                  <a:pt x="279138" y="1348512"/>
                </a:lnTo>
                <a:lnTo>
                  <a:pt x="301014" y="1313023"/>
                </a:lnTo>
                <a:lnTo>
                  <a:pt x="323643" y="1277866"/>
                </a:lnTo>
                <a:lnTo>
                  <a:pt x="347016" y="1243047"/>
                </a:lnTo>
                <a:lnTo>
                  <a:pt x="371124" y="1208573"/>
                </a:lnTo>
                <a:lnTo>
                  <a:pt x="395961" y="1174450"/>
                </a:lnTo>
                <a:lnTo>
                  <a:pt x="421517" y="1140683"/>
                </a:lnTo>
                <a:lnTo>
                  <a:pt x="447786" y="1107280"/>
                </a:lnTo>
                <a:lnTo>
                  <a:pt x="474758" y="1074246"/>
                </a:lnTo>
                <a:lnTo>
                  <a:pt x="502427" y="1041587"/>
                </a:lnTo>
                <a:lnTo>
                  <a:pt x="530783" y="1009310"/>
                </a:lnTo>
                <a:lnTo>
                  <a:pt x="559820" y="977420"/>
                </a:lnTo>
                <a:lnTo>
                  <a:pt x="589528" y="945924"/>
                </a:lnTo>
                <a:lnTo>
                  <a:pt x="619901" y="914828"/>
                </a:lnTo>
                <a:lnTo>
                  <a:pt x="650929" y="884138"/>
                </a:lnTo>
                <a:lnTo>
                  <a:pt x="682605" y="853861"/>
                </a:lnTo>
                <a:lnTo>
                  <a:pt x="714922" y="824001"/>
                </a:lnTo>
                <a:lnTo>
                  <a:pt x="747870" y="794567"/>
                </a:lnTo>
                <a:lnTo>
                  <a:pt x="781443" y="765563"/>
                </a:lnTo>
                <a:lnTo>
                  <a:pt x="815631" y="736995"/>
                </a:lnTo>
                <a:lnTo>
                  <a:pt x="850428" y="708871"/>
                </a:lnTo>
                <a:lnTo>
                  <a:pt x="885825" y="681196"/>
                </a:lnTo>
                <a:lnTo>
                  <a:pt x="921813" y="653976"/>
                </a:lnTo>
                <a:lnTo>
                  <a:pt x="958386" y="627217"/>
                </a:lnTo>
                <a:lnTo>
                  <a:pt x="995534" y="600926"/>
                </a:lnTo>
                <a:lnTo>
                  <a:pt x="1033251" y="575109"/>
                </a:lnTo>
                <a:lnTo>
                  <a:pt x="1071528" y="549772"/>
                </a:lnTo>
                <a:lnTo>
                  <a:pt x="1110357" y="524921"/>
                </a:lnTo>
                <a:lnTo>
                  <a:pt x="1149729" y="500562"/>
                </a:lnTo>
                <a:lnTo>
                  <a:pt x="1189638" y="476701"/>
                </a:lnTo>
                <a:lnTo>
                  <a:pt x="1230075" y="453344"/>
                </a:lnTo>
                <a:lnTo>
                  <a:pt x="1271032" y="430499"/>
                </a:lnTo>
                <a:lnTo>
                  <a:pt x="1312501" y="408170"/>
                </a:lnTo>
                <a:lnTo>
                  <a:pt x="1354474" y="386364"/>
                </a:lnTo>
                <a:lnTo>
                  <a:pt x="1396943" y="365087"/>
                </a:lnTo>
                <a:lnTo>
                  <a:pt x="1439900" y="344345"/>
                </a:lnTo>
                <a:lnTo>
                  <a:pt x="1483338" y="324145"/>
                </a:lnTo>
                <a:lnTo>
                  <a:pt x="1527247" y="304492"/>
                </a:lnTo>
                <a:lnTo>
                  <a:pt x="1571621" y="285392"/>
                </a:lnTo>
                <a:lnTo>
                  <a:pt x="1616450" y="266853"/>
                </a:lnTo>
                <a:lnTo>
                  <a:pt x="1661728" y="248880"/>
                </a:lnTo>
                <a:lnTo>
                  <a:pt x="1707445" y="231478"/>
                </a:lnTo>
                <a:lnTo>
                  <a:pt x="1753595" y="214655"/>
                </a:lnTo>
                <a:lnTo>
                  <a:pt x="1800169" y="198416"/>
                </a:lnTo>
                <a:lnTo>
                  <a:pt x="1847159" y="182768"/>
                </a:lnTo>
                <a:lnTo>
                  <a:pt x="1894557" y="167717"/>
                </a:lnTo>
                <a:lnTo>
                  <a:pt x="1942355" y="153268"/>
                </a:lnTo>
                <a:lnTo>
                  <a:pt x="1990545" y="139429"/>
                </a:lnTo>
                <a:lnTo>
                  <a:pt x="2039120" y="126205"/>
                </a:lnTo>
                <a:lnTo>
                  <a:pt x="2088070" y="113601"/>
                </a:lnTo>
                <a:lnTo>
                  <a:pt x="2137389" y="101626"/>
                </a:lnTo>
                <a:lnTo>
                  <a:pt x="2187068" y="90284"/>
                </a:lnTo>
                <a:lnTo>
                  <a:pt x="2237098" y="79582"/>
                </a:lnTo>
                <a:lnTo>
                  <a:pt x="2287473" y="69525"/>
                </a:lnTo>
                <a:lnTo>
                  <a:pt x="2338184" y="60121"/>
                </a:lnTo>
                <a:lnTo>
                  <a:pt x="2389224" y="51375"/>
                </a:lnTo>
                <a:lnTo>
                  <a:pt x="2440583" y="43293"/>
                </a:lnTo>
                <a:lnTo>
                  <a:pt x="2492254" y="35882"/>
                </a:lnTo>
                <a:lnTo>
                  <a:pt x="2544230" y="29147"/>
                </a:lnTo>
                <a:lnTo>
                  <a:pt x="2596502" y="23095"/>
                </a:lnTo>
                <a:lnTo>
                  <a:pt x="2649062" y="17732"/>
                </a:lnTo>
                <a:lnTo>
                  <a:pt x="2701902" y="13065"/>
                </a:lnTo>
                <a:lnTo>
                  <a:pt x="2755014" y="9098"/>
                </a:lnTo>
                <a:lnTo>
                  <a:pt x="2808390" y="5839"/>
                </a:lnTo>
                <a:lnTo>
                  <a:pt x="2862023" y="3293"/>
                </a:lnTo>
                <a:lnTo>
                  <a:pt x="2915904" y="1468"/>
                </a:lnTo>
                <a:lnTo>
                  <a:pt x="2970024" y="368"/>
                </a:lnTo>
                <a:lnTo>
                  <a:pt x="3024378" y="0"/>
                </a:lnTo>
                <a:lnTo>
                  <a:pt x="3078731" y="368"/>
                </a:lnTo>
                <a:lnTo>
                  <a:pt x="3132851" y="1468"/>
                </a:lnTo>
                <a:lnTo>
                  <a:pt x="3186732" y="3293"/>
                </a:lnTo>
                <a:lnTo>
                  <a:pt x="3240365" y="5839"/>
                </a:lnTo>
                <a:lnTo>
                  <a:pt x="3293741" y="9098"/>
                </a:lnTo>
                <a:lnTo>
                  <a:pt x="3346853" y="13065"/>
                </a:lnTo>
                <a:lnTo>
                  <a:pt x="3399693" y="17732"/>
                </a:lnTo>
                <a:lnTo>
                  <a:pt x="3452253" y="23095"/>
                </a:lnTo>
                <a:lnTo>
                  <a:pt x="3504525" y="29147"/>
                </a:lnTo>
                <a:lnTo>
                  <a:pt x="3556501" y="35882"/>
                </a:lnTo>
                <a:lnTo>
                  <a:pt x="3608172" y="43293"/>
                </a:lnTo>
                <a:lnTo>
                  <a:pt x="3659531" y="51375"/>
                </a:lnTo>
                <a:lnTo>
                  <a:pt x="3710571" y="60121"/>
                </a:lnTo>
                <a:lnTo>
                  <a:pt x="3761282" y="69525"/>
                </a:lnTo>
                <a:lnTo>
                  <a:pt x="3811657" y="79582"/>
                </a:lnTo>
                <a:lnTo>
                  <a:pt x="3861687" y="90284"/>
                </a:lnTo>
                <a:lnTo>
                  <a:pt x="3911366" y="101626"/>
                </a:lnTo>
                <a:lnTo>
                  <a:pt x="3960685" y="113601"/>
                </a:lnTo>
                <a:lnTo>
                  <a:pt x="4009635" y="126205"/>
                </a:lnTo>
                <a:lnTo>
                  <a:pt x="4058210" y="139429"/>
                </a:lnTo>
                <a:lnTo>
                  <a:pt x="4106400" y="153268"/>
                </a:lnTo>
                <a:lnTo>
                  <a:pt x="4154198" y="167717"/>
                </a:lnTo>
                <a:lnTo>
                  <a:pt x="4201596" y="182768"/>
                </a:lnTo>
                <a:lnTo>
                  <a:pt x="4248586" y="198416"/>
                </a:lnTo>
                <a:lnTo>
                  <a:pt x="4295160" y="214655"/>
                </a:lnTo>
                <a:lnTo>
                  <a:pt x="4341310" y="231478"/>
                </a:lnTo>
                <a:lnTo>
                  <a:pt x="4387027" y="248880"/>
                </a:lnTo>
                <a:lnTo>
                  <a:pt x="4432305" y="266853"/>
                </a:lnTo>
                <a:lnTo>
                  <a:pt x="4477134" y="285392"/>
                </a:lnTo>
                <a:lnTo>
                  <a:pt x="4521508" y="304492"/>
                </a:lnTo>
                <a:lnTo>
                  <a:pt x="4565417" y="324145"/>
                </a:lnTo>
                <a:lnTo>
                  <a:pt x="4608855" y="344345"/>
                </a:lnTo>
                <a:lnTo>
                  <a:pt x="4651812" y="365087"/>
                </a:lnTo>
                <a:lnTo>
                  <a:pt x="4694281" y="386364"/>
                </a:lnTo>
                <a:lnTo>
                  <a:pt x="4736254" y="408170"/>
                </a:lnTo>
                <a:lnTo>
                  <a:pt x="4777723" y="430499"/>
                </a:lnTo>
                <a:lnTo>
                  <a:pt x="4818680" y="453344"/>
                </a:lnTo>
                <a:lnTo>
                  <a:pt x="4859117" y="476701"/>
                </a:lnTo>
                <a:lnTo>
                  <a:pt x="4899026" y="500562"/>
                </a:lnTo>
                <a:lnTo>
                  <a:pt x="4938398" y="524921"/>
                </a:lnTo>
                <a:lnTo>
                  <a:pt x="4977227" y="549772"/>
                </a:lnTo>
                <a:lnTo>
                  <a:pt x="5015504" y="575109"/>
                </a:lnTo>
                <a:lnTo>
                  <a:pt x="5053221" y="600926"/>
                </a:lnTo>
                <a:lnTo>
                  <a:pt x="5090369" y="627217"/>
                </a:lnTo>
                <a:lnTo>
                  <a:pt x="5126942" y="653976"/>
                </a:lnTo>
                <a:lnTo>
                  <a:pt x="5162930" y="681196"/>
                </a:lnTo>
                <a:lnTo>
                  <a:pt x="5198327" y="708871"/>
                </a:lnTo>
                <a:lnTo>
                  <a:pt x="5233124" y="736995"/>
                </a:lnTo>
                <a:lnTo>
                  <a:pt x="5267312" y="765563"/>
                </a:lnTo>
                <a:lnTo>
                  <a:pt x="5300885" y="794567"/>
                </a:lnTo>
                <a:lnTo>
                  <a:pt x="5333833" y="824001"/>
                </a:lnTo>
                <a:lnTo>
                  <a:pt x="5366150" y="853861"/>
                </a:lnTo>
                <a:lnTo>
                  <a:pt x="5397826" y="884138"/>
                </a:lnTo>
                <a:lnTo>
                  <a:pt x="5428854" y="914828"/>
                </a:lnTo>
                <a:lnTo>
                  <a:pt x="5459227" y="945924"/>
                </a:lnTo>
                <a:lnTo>
                  <a:pt x="5488935" y="977420"/>
                </a:lnTo>
                <a:lnTo>
                  <a:pt x="5517972" y="1009310"/>
                </a:lnTo>
                <a:lnTo>
                  <a:pt x="5546328" y="1041587"/>
                </a:lnTo>
                <a:lnTo>
                  <a:pt x="5573997" y="1074246"/>
                </a:lnTo>
                <a:lnTo>
                  <a:pt x="5600969" y="1107280"/>
                </a:lnTo>
                <a:lnTo>
                  <a:pt x="5627238" y="1140683"/>
                </a:lnTo>
                <a:lnTo>
                  <a:pt x="5652794" y="1174450"/>
                </a:lnTo>
                <a:lnTo>
                  <a:pt x="5677631" y="1208573"/>
                </a:lnTo>
                <a:lnTo>
                  <a:pt x="5701739" y="1243047"/>
                </a:lnTo>
                <a:lnTo>
                  <a:pt x="5725112" y="1277866"/>
                </a:lnTo>
                <a:lnTo>
                  <a:pt x="5747741" y="1313023"/>
                </a:lnTo>
                <a:lnTo>
                  <a:pt x="5769617" y="1348512"/>
                </a:lnTo>
                <a:lnTo>
                  <a:pt x="5790734" y="1384327"/>
                </a:lnTo>
                <a:lnTo>
                  <a:pt x="5811083" y="1420463"/>
                </a:lnTo>
                <a:lnTo>
                  <a:pt x="5830656" y="1456912"/>
                </a:lnTo>
                <a:lnTo>
                  <a:pt x="5849445" y="1493669"/>
                </a:lnTo>
                <a:lnTo>
                  <a:pt x="5867442" y="1530727"/>
                </a:lnTo>
                <a:lnTo>
                  <a:pt x="5884638" y="1568081"/>
                </a:lnTo>
                <a:lnTo>
                  <a:pt x="5901028" y="1605724"/>
                </a:lnTo>
                <a:lnTo>
                  <a:pt x="5916601" y="1643651"/>
                </a:lnTo>
                <a:lnTo>
                  <a:pt x="5931350" y="1681854"/>
                </a:lnTo>
                <a:lnTo>
                  <a:pt x="5945267" y="1720328"/>
                </a:lnTo>
                <a:lnTo>
                  <a:pt x="5958344" y="1759066"/>
                </a:lnTo>
                <a:lnTo>
                  <a:pt x="5970574" y="1798063"/>
                </a:lnTo>
                <a:lnTo>
                  <a:pt x="5981947" y="1837313"/>
                </a:lnTo>
                <a:lnTo>
                  <a:pt x="5992457" y="1876808"/>
                </a:lnTo>
                <a:lnTo>
                  <a:pt x="6002094" y="1916544"/>
                </a:lnTo>
                <a:lnTo>
                  <a:pt x="6010852" y="1956514"/>
                </a:lnTo>
                <a:lnTo>
                  <a:pt x="6018722" y="1996711"/>
                </a:lnTo>
                <a:lnTo>
                  <a:pt x="6025696" y="2037130"/>
                </a:lnTo>
                <a:lnTo>
                  <a:pt x="6031766" y="2077764"/>
                </a:lnTo>
                <a:lnTo>
                  <a:pt x="6036924" y="2118608"/>
                </a:lnTo>
                <a:lnTo>
                  <a:pt x="6041162" y="2159655"/>
                </a:lnTo>
                <a:lnTo>
                  <a:pt x="6044472" y="2200899"/>
                </a:lnTo>
                <a:lnTo>
                  <a:pt x="6046846" y="2242333"/>
                </a:lnTo>
                <a:lnTo>
                  <a:pt x="6048277" y="2283953"/>
                </a:lnTo>
                <a:lnTo>
                  <a:pt x="6048756" y="2325751"/>
                </a:lnTo>
                <a:lnTo>
                  <a:pt x="6048277" y="2367544"/>
                </a:lnTo>
                <a:lnTo>
                  <a:pt x="6046846" y="2409160"/>
                </a:lnTo>
                <a:lnTo>
                  <a:pt x="6044472" y="2450590"/>
                </a:lnTo>
                <a:lnTo>
                  <a:pt x="6041162" y="2491830"/>
                </a:lnTo>
                <a:lnTo>
                  <a:pt x="6036924" y="2532873"/>
                </a:lnTo>
                <a:lnTo>
                  <a:pt x="6031766" y="2573713"/>
                </a:lnTo>
                <a:lnTo>
                  <a:pt x="6025696" y="2614343"/>
                </a:lnTo>
                <a:lnTo>
                  <a:pt x="6018722" y="2654759"/>
                </a:lnTo>
                <a:lnTo>
                  <a:pt x="6010852" y="2694952"/>
                </a:lnTo>
                <a:lnTo>
                  <a:pt x="6002094" y="2734918"/>
                </a:lnTo>
                <a:lnTo>
                  <a:pt x="5992457" y="2774650"/>
                </a:lnTo>
                <a:lnTo>
                  <a:pt x="5981947" y="2814142"/>
                </a:lnTo>
                <a:lnTo>
                  <a:pt x="5970574" y="2853388"/>
                </a:lnTo>
                <a:lnTo>
                  <a:pt x="5958344" y="2892382"/>
                </a:lnTo>
                <a:lnTo>
                  <a:pt x="5945267" y="2931117"/>
                </a:lnTo>
                <a:lnTo>
                  <a:pt x="5931350" y="2969588"/>
                </a:lnTo>
                <a:lnTo>
                  <a:pt x="5916601" y="3007788"/>
                </a:lnTo>
                <a:lnTo>
                  <a:pt x="5901028" y="3045711"/>
                </a:lnTo>
                <a:lnTo>
                  <a:pt x="5884638" y="3083351"/>
                </a:lnTo>
                <a:lnTo>
                  <a:pt x="5867442" y="3120701"/>
                </a:lnTo>
                <a:lnTo>
                  <a:pt x="5849445" y="3157757"/>
                </a:lnTo>
                <a:lnTo>
                  <a:pt x="5830656" y="3194511"/>
                </a:lnTo>
                <a:lnTo>
                  <a:pt x="5811083" y="3230957"/>
                </a:lnTo>
                <a:lnTo>
                  <a:pt x="5790734" y="3267089"/>
                </a:lnTo>
                <a:lnTo>
                  <a:pt x="5769617" y="3302902"/>
                </a:lnTo>
                <a:lnTo>
                  <a:pt x="5747741" y="3338388"/>
                </a:lnTo>
                <a:lnTo>
                  <a:pt x="5725112" y="3373543"/>
                </a:lnTo>
                <a:lnTo>
                  <a:pt x="5701739" y="3408358"/>
                </a:lnTo>
                <a:lnTo>
                  <a:pt x="5677631" y="3442830"/>
                </a:lnTo>
                <a:lnTo>
                  <a:pt x="5652794" y="3476950"/>
                </a:lnTo>
                <a:lnTo>
                  <a:pt x="5627238" y="3510714"/>
                </a:lnTo>
                <a:lnTo>
                  <a:pt x="5600969" y="3544115"/>
                </a:lnTo>
                <a:lnTo>
                  <a:pt x="5573997" y="3577147"/>
                </a:lnTo>
                <a:lnTo>
                  <a:pt x="5546328" y="3609803"/>
                </a:lnTo>
                <a:lnTo>
                  <a:pt x="5517972" y="3642078"/>
                </a:lnTo>
                <a:lnTo>
                  <a:pt x="5488935" y="3673965"/>
                </a:lnTo>
                <a:lnTo>
                  <a:pt x="5459227" y="3705459"/>
                </a:lnTo>
                <a:lnTo>
                  <a:pt x="5428854" y="3736553"/>
                </a:lnTo>
                <a:lnTo>
                  <a:pt x="5397826" y="3767240"/>
                </a:lnTo>
                <a:lnTo>
                  <a:pt x="5366150" y="3797516"/>
                </a:lnTo>
                <a:lnTo>
                  <a:pt x="5333833" y="3827373"/>
                </a:lnTo>
                <a:lnTo>
                  <a:pt x="5300885" y="3856806"/>
                </a:lnTo>
                <a:lnTo>
                  <a:pt x="5267312" y="3885808"/>
                </a:lnTo>
                <a:lnTo>
                  <a:pt x="5233124" y="3914373"/>
                </a:lnTo>
                <a:lnTo>
                  <a:pt x="5198327" y="3942495"/>
                </a:lnTo>
                <a:lnTo>
                  <a:pt x="5162931" y="3970169"/>
                </a:lnTo>
                <a:lnTo>
                  <a:pt x="5126942" y="3997387"/>
                </a:lnTo>
                <a:lnTo>
                  <a:pt x="5090369" y="4024143"/>
                </a:lnTo>
                <a:lnTo>
                  <a:pt x="5053221" y="4050433"/>
                </a:lnTo>
                <a:lnTo>
                  <a:pt x="5015504" y="4076248"/>
                </a:lnTo>
                <a:lnTo>
                  <a:pt x="4977227" y="4101584"/>
                </a:lnTo>
                <a:lnTo>
                  <a:pt x="4938398" y="4126433"/>
                </a:lnTo>
                <a:lnTo>
                  <a:pt x="4899026" y="4150791"/>
                </a:lnTo>
                <a:lnTo>
                  <a:pt x="4859117" y="4174650"/>
                </a:lnTo>
                <a:lnTo>
                  <a:pt x="4818680" y="4198005"/>
                </a:lnTo>
                <a:lnTo>
                  <a:pt x="4777723" y="4220849"/>
                </a:lnTo>
                <a:lnTo>
                  <a:pt x="4736254" y="4243177"/>
                </a:lnTo>
                <a:lnTo>
                  <a:pt x="4694281" y="4264982"/>
                </a:lnTo>
                <a:lnTo>
                  <a:pt x="4651812" y="4286257"/>
                </a:lnTo>
                <a:lnTo>
                  <a:pt x="4608855" y="4306998"/>
                </a:lnTo>
                <a:lnTo>
                  <a:pt x="4565417" y="4327197"/>
                </a:lnTo>
                <a:lnTo>
                  <a:pt x="4521508" y="4346849"/>
                </a:lnTo>
                <a:lnTo>
                  <a:pt x="4477134" y="4365947"/>
                </a:lnTo>
                <a:lnTo>
                  <a:pt x="4432305" y="4384485"/>
                </a:lnTo>
                <a:lnTo>
                  <a:pt x="4387027" y="4402457"/>
                </a:lnTo>
                <a:lnTo>
                  <a:pt x="4341310" y="4419858"/>
                </a:lnTo>
                <a:lnTo>
                  <a:pt x="4295160" y="4436680"/>
                </a:lnTo>
                <a:lnTo>
                  <a:pt x="4248586" y="4452918"/>
                </a:lnTo>
                <a:lnTo>
                  <a:pt x="4201596" y="4468565"/>
                </a:lnTo>
                <a:lnTo>
                  <a:pt x="4154198" y="4483615"/>
                </a:lnTo>
                <a:lnTo>
                  <a:pt x="4106400" y="4498063"/>
                </a:lnTo>
                <a:lnTo>
                  <a:pt x="4058210" y="4511902"/>
                </a:lnTo>
                <a:lnTo>
                  <a:pt x="4009635" y="4525125"/>
                </a:lnTo>
                <a:lnTo>
                  <a:pt x="3960685" y="4537728"/>
                </a:lnTo>
                <a:lnTo>
                  <a:pt x="3911366" y="4549703"/>
                </a:lnTo>
                <a:lnTo>
                  <a:pt x="3861687" y="4561044"/>
                </a:lnTo>
                <a:lnTo>
                  <a:pt x="3811657" y="4571746"/>
                </a:lnTo>
                <a:lnTo>
                  <a:pt x="3761282" y="4581802"/>
                </a:lnTo>
                <a:lnTo>
                  <a:pt x="3710571" y="4591205"/>
                </a:lnTo>
                <a:lnTo>
                  <a:pt x="3659531" y="4599951"/>
                </a:lnTo>
                <a:lnTo>
                  <a:pt x="3608172" y="4608032"/>
                </a:lnTo>
                <a:lnTo>
                  <a:pt x="3556501" y="4615443"/>
                </a:lnTo>
                <a:lnTo>
                  <a:pt x="3504525" y="4622178"/>
                </a:lnTo>
                <a:lnTo>
                  <a:pt x="3452253" y="4628229"/>
                </a:lnTo>
                <a:lnTo>
                  <a:pt x="3399693" y="4633592"/>
                </a:lnTo>
                <a:lnTo>
                  <a:pt x="3346853" y="4638259"/>
                </a:lnTo>
                <a:lnTo>
                  <a:pt x="3293741" y="4642225"/>
                </a:lnTo>
                <a:lnTo>
                  <a:pt x="3240365" y="4645484"/>
                </a:lnTo>
                <a:lnTo>
                  <a:pt x="3186732" y="4648030"/>
                </a:lnTo>
                <a:lnTo>
                  <a:pt x="3132851" y="4649856"/>
                </a:lnTo>
                <a:lnTo>
                  <a:pt x="3078731" y="4650956"/>
                </a:lnTo>
                <a:lnTo>
                  <a:pt x="3024378" y="4651324"/>
                </a:lnTo>
                <a:lnTo>
                  <a:pt x="2970024" y="4650956"/>
                </a:lnTo>
                <a:lnTo>
                  <a:pt x="2915904" y="4649856"/>
                </a:lnTo>
                <a:lnTo>
                  <a:pt x="2862023" y="4648030"/>
                </a:lnTo>
                <a:lnTo>
                  <a:pt x="2808390" y="4645484"/>
                </a:lnTo>
                <a:lnTo>
                  <a:pt x="2755014" y="4642225"/>
                </a:lnTo>
                <a:lnTo>
                  <a:pt x="2701902" y="4638259"/>
                </a:lnTo>
                <a:lnTo>
                  <a:pt x="2649062" y="4633592"/>
                </a:lnTo>
                <a:lnTo>
                  <a:pt x="2596502" y="4628229"/>
                </a:lnTo>
                <a:lnTo>
                  <a:pt x="2544230" y="4622178"/>
                </a:lnTo>
                <a:lnTo>
                  <a:pt x="2492254" y="4615443"/>
                </a:lnTo>
                <a:lnTo>
                  <a:pt x="2440583" y="4608032"/>
                </a:lnTo>
                <a:lnTo>
                  <a:pt x="2389224" y="4599951"/>
                </a:lnTo>
                <a:lnTo>
                  <a:pt x="2338184" y="4591205"/>
                </a:lnTo>
                <a:lnTo>
                  <a:pt x="2287473" y="4581802"/>
                </a:lnTo>
                <a:lnTo>
                  <a:pt x="2237098" y="4571746"/>
                </a:lnTo>
                <a:lnTo>
                  <a:pt x="2187068" y="4561044"/>
                </a:lnTo>
                <a:lnTo>
                  <a:pt x="2137389" y="4549703"/>
                </a:lnTo>
                <a:lnTo>
                  <a:pt x="2088070" y="4537728"/>
                </a:lnTo>
                <a:lnTo>
                  <a:pt x="2039120" y="4525125"/>
                </a:lnTo>
                <a:lnTo>
                  <a:pt x="1990545" y="4511902"/>
                </a:lnTo>
                <a:lnTo>
                  <a:pt x="1942355" y="4498063"/>
                </a:lnTo>
                <a:lnTo>
                  <a:pt x="1894557" y="4483615"/>
                </a:lnTo>
                <a:lnTo>
                  <a:pt x="1847159" y="4468565"/>
                </a:lnTo>
                <a:lnTo>
                  <a:pt x="1800169" y="4452918"/>
                </a:lnTo>
                <a:lnTo>
                  <a:pt x="1753595" y="4436680"/>
                </a:lnTo>
                <a:lnTo>
                  <a:pt x="1707445" y="4419858"/>
                </a:lnTo>
                <a:lnTo>
                  <a:pt x="1661728" y="4402457"/>
                </a:lnTo>
                <a:lnTo>
                  <a:pt x="1616450" y="4384485"/>
                </a:lnTo>
                <a:lnTo>
                  <a:pt x="1571621" y="4365947"/>
                </a:lnTo>
                <a:lnTo>
                  <a:pt x="1527247" y="4346849"/>
                </a:lnTo>
                <a:lnTo>
                  <a:pt x="1483338" y="4327197"/>
                </a:lnTo>
                <a:lnTo>
                  <a:pt x="1439900" y="4306998"/>
                </a:lnTo>
                <a:lnTo>
                  <a:pt x="1396943" y="4286257"/>
                </a:lnTo>
                <a:lnTo>
                  <a:pt x="1354474" y="4264982"/>
                </a:lnTo>
                <a:lnTo>
                  <a:pt x="1312501" y="4243177"/>
                </a:lnTo>
                <a:lnTo>
                  <a:pt x="1271032" y="4220849"/>
                </a:lnTo>
                <a:lnTo>
                  <a:pt x="1230075" y="4198005"/>
                </a:lnTo>
                <a:lnTo>
                  <a:pt x="1189638" y="4174650"/>
                </a:lnTo>
                <a:lnTo>
                  <a:pt x="1149729" y="4150791"/>
                </a:lnTo>
                <a:lnTo>
                  <a:pt x="1110357" y="4126433"/>
                </a:lnTo>
                <a:lnTo>
                  <a:pt x="1071528" y="4101584"/>
                </a:lnTo>
                <a:lnTo>
                  <a:pt x="1033251" y="4076248"/>
                </a:lnTo>
                <a:lnTo>
                  <a:pt x="995534" y="4050433"/>
                </a:lnTo>
                <a:lnTo>
                  <a:pt x="958386" y="4024143"/>
                </a:lnTo>
                <a:lnTo>
                  <a:pt x="921813" y="3997387"/>
                </a:lnTo>
                <a:lnTo>
                  <a:pt x="885825" y="3970169"/>
                </a:lnTo>
                <a:lnTo>
                  <a:pt x="850428" y="3942495"/>
                </a:lnTo>
                <a:lnTo>
                  <a:pt x="815631" y="3914373"/>
                </a:lnTo>
                <a:lnTo>
                  <a:pt x="781443" y="3885808"/>
                </a:lnTo>
                <a:lnTo>
                  <a:pt x="747870" y="3856806"/>
                </a:lnTo>
                <a:lnTo>
                  <a:pt x="714922" y="3827373"/>
                </a:lnTo>
                <a:lnTo>
                  <a:pt x="682605" y="3797516"/>
                </a:lnTo>
                <a:lnTo>
                  <a:pt x="650929" y="3767240"/>
                </a:lnTo>
                <a:lnTo>
                  <a:pt x="619901" y="3736553"/>
                </a:lnTo>
                <a:lnTo>
                  <a:pt x="589528" y="3705459"/>
                </a:lnTo>
                <a:lnTo>
                  <a:pt x="559820" y="3673965"/>
                </a:lnTo>
                <a:lnTo>
                  <a:pt x="530783" y="3642078"/>
                </a:lnTo>
                <a:lnTo>
                  <a:pt x="502427" y="3609803"/>
                </a:lnTo>
                <a:lnTo>
                  <a:pt x="474758" y="3577147"/>
                </a:lnTo>
                <a:lnTo>
                  <a:pt x="447786" y="3544115"/>
                </a:lnTo>
                <a:lnTo>
                  <a:pt x="421517" y="3510714"/>
                </a:lnTo>
                <a:lnTo>
                  <a:pt x="395961" y="3476950"/>
                </a:lnTo>
                <a:lnTo>
                  <a:pt x="371124" y="3442830"/>
                </a:lnTo>
                <a:lnTo>
                  <a:pt x="347016" y="3408358"/>
                </a:lnTo>
                <a:lnTo>
                  <a:pt x="323643" y="3373543"/>
                </a:lnTo>
                <a:lnTo>
                  <a:pt x="301014" y="3338388"/>
                </a:lnTo>
                <a:lnTo>
                  <a:pt x="279138" y="3302902"/>
                </a:lnTo>
                <a:lnTo>
                  <a:pt x="258021" y="3267089"/>
                </a:lnTo>
                <a:lnTo>
                  <a:pt x="237672" y="3230957"/>
                </a:lnTo>
                <a:lnTo>
                  <a:pt x="218099" y="3194511"/>
                </a:lnTo>
                <a:lnTo>
                  <a:pt x="199310" y="3157757"/>
                </a:lnTo>
                <a:lnTo>
                  <a:pt x="181313" y="3120701"/>
                </a:lnTo>
                <a:lnTo>
                  <a:pt x="164117" y="3083351"/>
                </a:lnTo>
                <a:lnTo>
                  <a:pt x="147727" y="3045711"/>
                </a:lnTo>
                <a:lnTo>
                  <a:pt x="132154" y="3007788"/>
                </a:lnTo>
                <a:lnTo>
                  <a:pt x="117405" y="2969588"/>
                </a:lnTo>
                <a:lnTo>
                  <a:pt x="103488" y="2931117"/>
                </a:lnTo>
                <a:lnTo>
                  <a:pt x="90411" y="2892382"/>
                </a:lnTo>
                <a:lnTo>
                  <a:pt x="78181" y="2853388"/>
                </a:lnTo>
                <a:lnTo>
                  <a:pt x="66808" y="2814142"/>
                </a:lnTo>
                <a:lnTo>
                  <a:pt x="56298" y="2774650"/>
                </a:lnTo>
                <a:lnTo>
                  <a:pt x="46661" y="2734918"/>
                </a:lnTo>
                <a:lnTo>
                  <a:pt x="37903" y="2694952"/>
                </a:lnTo>
                <a:lnTo>
                  <a:pt x="30033" y="2654759"/>
                </a:lnTo>
                <a:lnTo>
                  <a:pt x="23059" y="2614343"/>
                </a:lnTo>
                <a:lnTo>
                  <a:pt x="16989" y="2573713"/>
                </a:lnTo>
                <a:lnTo>
                  <a:pt x="11831" y="2532873"/>
                </a:lnTo>
                <a:lnTo>
                  <a:pt x="7593" y="2491830"/>
                </a:lnTo>
                <a:lnTo>
                  <a:pt x="4283" y="2450590"/>
                </a:lnTo>
                <a:lnTo>
                  <a:pt x="1909" y="2409160"/>
                </a:lnTo>
                <a:lnTo>
                  <a:pt x="478" y="2367544"/>
                </a:lnTo>
                <a:lnTo>
                  <a:pt x="0" y="2325751"/>
                </a:lnTo>
                <a:close/>
              </a:path>
            </a:pathLst>
          </a:custGeom>
          <a:ln w="26424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 txBox="1"/>
          <p:nvPr/>
        </p:nvSpPr>
        <p:spPr>
          <a:xfrm>
            <a:off x="7720710" y="4053585"/>
            <a:ext cx="975994" cy="4533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318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solidFill>
                  <a:srgbClr val="FF0000"/>
                </a:solidFill>
                <a:latin typeface="Arial"/>
                <a:cs typeface="Arial"/>
              </a:rPr>
              <a:t>Jogalkotói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400" b="1" spc="-5" dirty="0">
                <a:solidFill>
                  <a:srgbClr val="FF0000"/>
                </a:solidFill>
                <a:latin typeface="Arial"/>
                <a:cs typeface="Arial"/>
              </a:rPr>
              <a:t>háromszög</a:t>
            </a:r>
            <a:endParaRPr sz="1400">
              <a:latin typeface="Arial"/>
              <a:cs typeface="Arial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123653" y="5062601"/>
            <a:ext cx="2832735" cy="1663700"/>
          </a:xfrm>
          <a:custGeom>
            <a:avLst/>
            <a:gdLst/>
            <a:ahLst/>
            <a:cxnLst/>
            <a:rect l="l" t="t" r="r" b="b"/>
            <a:pathLst>
              <a:path w="2832735" h="1663700">
                <a:moveTo>
                  <a:pt x="0" y="831634"/>
                </a:moveTo>
                <a:lnTo>
                  <a:pt x="4937" y="761701"/>
                </a:lnTo>
                <a:lnTo>
                  <a:pt x="19486" y="693370"/>
                </a:lnTo>
                <a:lnTo>
                  <a:pt x="43255" y="626873"/>
                </a:lnTo>
                <a:lnTo>
                  <a:pt x="75850" y="562440"/>
                </a:lnTo>
                <a:lnTo>
                  <a:pt x="116877" y="500302"/>
                </a:lnTo>
                <a:lnTo>
                  <a:pt x="140430" y="470166"/>
                </a:lnTo>
                <a:lnTo>
                  <a:pt x="165944" y="440691"/>
                </a:lnTo>
                <a:lnTo>
                  <a:pt x="193369" y="411905"/>
                </a:lnTo>
                <a:lnTo>
                  <a:pt x="222657" y="383837"/>
                </a:lnTo>
                <a:lnTo>
                  <a:pt x="253758" y="356516"/>
                </a:lnTo>
                <a:lnTo>
                  <a:pt x="286622" y="329971"/>
                </a:lnTo>
                <a:lnTo>
                  <a:pt x="321202" y="304230"/>
                </a:lnTo>
                <a:lnTo>
                  <a:pt x="357448" y="279324"/>
                </a:lnTo>
                <a:lnTo>
                  <a:pt x="395310" y="255280"/>
                </a:lnTo>
                <a:lnTo>
                  <a:pt x="434740" y="232127"/>
                </a:lnTo>
                <a:lnTo>
                  <a:pt x="475688" y="209895"/>
                </a:lnTo>
                <a:lnTo>
                  <a:pt x="518105" y="188612"/>
                </a:lnTo>
                <a:lnTo>
                  <a:pt x="561943" y="168307"/>
                </a:lnTo>
                <a:lnTo>
                  <a:pt x="607151" y="149008"/>
                </a:lnTo>
                <a:lnTo>
                  <a:pt x="653680" y="130746"/>
                </a:lnTo>
                <a:lnTo>
                  <a:pt x="701483" y="113548"/>
                </a:lnTo>
                <a:lnTo>
                  <a:pt x="750508" y="97444"/>
                </a:lnTo>
                <a:lnTo>
                  <a:pt x="800708" y="82462"/>
                </a:lnTo>
                <a:lnTo>
                  <a:pt x="852033" y="68632"/>
                </a:lnTo>
                <a:lnTo>
                  <a:pt x="904434" y="55981"/>
                </a:lnTo>
                <a:lnTo>
                  <a:pt x="957862" y="44540"/>
                </a:lnTo>
                <a:lnTo>
                  <a:pt x="1012267" y="34337"/>
                </a:lnTo>
                <a:lnTo>
                  <a:pt x="1067601" y="25400"/>
                </a:lnTo>
                <a:lnTo>
                  <a:pt x="1123814" y="17759"/>
                </a:lnTo>
                <a:lnTo>
                  <a:pt x="1180857" y="11443"/>
                </a:lnTo>
                <a:lnTo>
                  <a:pt x="1238681" y="6480"/>
                </a:lnTo>
                <a:lnTo>
                  <a:pt x="1297237" y="2899"/>
                </a:lnTo>
                <a:lnTo>
                  <a:pt x="1356476" y="729"/>
                </a:lnTo>
                <a:lnTo>
                  <a:pt x="1416348" y="0"/>
                </a:lnTo>
                <a:lnTo>
                  <a:pt x="1476216" y="729"/>
                </a:lnTo>
                <a:lnTo>
                  <a:pt x="1535451" y="2899"/>
                </a:lnTo>
                <a:lnTo>
                  <a:pt x="1594004" y="6480"/>
                </a:lnTo>
                <a:lnTo>
                  <a:pt x="1651825" y="11443"/>
                </a:lnTo>
                <a:lnTo>
                  <a:pt x="1708865" y="17759"/>
                </a:lnTo>
                <a:lnTo>
                  <a:pt x="1765076" y="25400"/>
                </a:lnTo>
                <a:lnTo>
                  <a:pt x="1820407" y="34337"/>
                </a:lnTo>
                <a:lnTo>
                  <a:pt x="1874810" y="44540"/>
                </a:lnTo>
                <a:lnTo>
                  <a:pt x="1928235" y="55981"/>
                </a:lnTo>
                <a:lnTo>
                  <a:pt x="1980634" y="68632"/>
                </a:lnTo>
                <a:lnTo>
                  <a:pt x="2031957" y="82462"/>
                </a:lnTo>
                <a:lnTo>
                  <a:pt x="2082155" y="97444"/>
                </a:lnTo>
                <a:lnTo>
                  <a:pt x="2131179" y="113548"/>
                </a:lnTo>
                <a:lnTo>
                  <a:pt x="2178980" y="130746"/>
                </a:lnTo>
                <a:lnTo>
                  <a:pt x="2225508" y="149008"/>
                </a:lnTo>
                <a:lnTo>
                  <a:pt x="2270715" y="168307"/>
                </a:lnTo>
                <a:lnTo>
                  <a:pt x="2314551" y="188612"/>
                </a:lnTo>
                <a:lnTo>
                  <a:pt x="2356968" y="209895"/>
                </a:lnTo>
                <a:lnTo>
                  <a:pt x="2397915" y="232127"/>
                </a:lnTo>
                <a:lnTo>
                  <a:pt x="2437344" y="255280"/>
                </a:lnTo>
                <a:lnTo>
                  <a:pt x="2475206" y="279324"/>
                </a:lnTo>
                <a:lnTo>
                  <a:pt x="2511451" y="304230"/>
                </a:lnTo>
                <a:lnTo>
                  <a:pt x="2546030" y="329971"/>
                </a:lnTo>
                <a:lnTo>
                  <a:pt x="2578895" y="356516"/>
                </a:lnTo>
                <a:lnTo>
                  <a:pt x="2609995" y="383837"/>
                </a:lnTo>
                <a:lnTo>
                  <a:pt x="2639283" y="411905"/>
                </a:lnTo>
                <a:lnTo>
                  <a:pt x="2666708" y="440691"/>
                </a:lnTo>
                <a:lnTo>
                  <a:pt x="2692221" y="470166"/>
                </a:lnTo>
                <a:lnTo>
                  <a:pt x="2715774" y="500302"/>
                </a:lnTo>
                <a:lnTo>
                  <a:pt x="2756801" y="562440"/>
                </a:lnTo>
                <a:lnTo>
                  <a:pt x="2789396" y="626873"/>
                </a:lnTo>
                <a:lnTo>
                  <a:pt x="2813165" y="693370"/>
                </a:lnTo>
                <a:lnTo>
                  <a:pt x="2827715" y="761701"/>
                </a:lnTo>
                <a:lnTo>
                  <a:pt x="2832652" y="831634"/>
                </a:lnTo>
                <a:lnTo>
                  <a:pt x="2831409" y="866789"/>
                </a:lnTo>
                <a:lnTo>
                  <a:pt x="2821617" y="935954"/>
                </a:lnTo>
                <a:lnTo>
                  <a:pt x="2802408" y="1003401"/>
                </a:lnTo>
                <a:lnTo>
                  <a:pt x="2774177" y="1068899"/>
                </a:lnTo>
                <a:lnTo>
                  <a:pt x="2737317" y="1132216"/>
                </a:lnTo>
                <a:lnTo>
                  <a:pt x="2692221" y="1193122"/>
                </a:lnTo>
                <a:lnTo>
                  <a:pt x="2666708" y="1222599"/>
                </a:lnTo>
                <a:lnTo>
                  <a:pt x="2639283" y="1251386"/>
                </a:lnTo>
                <a:lnTo>
                  <a:pt x="2609995" y="1279455"/>
                </a:lnTo>
                <a:lnTo>
                  <a:pt x="2578895" y="1306777"/>
                </a:lnTo>
                <a:lnTo>
                  <a:pt x="2546030" y="1333322"/>
                </a:lnTo>
                <a:lnTo>
                  <a:pt x="2511451" y="1359063"/>
                </a:lnTo>
                <a:lnTo>
                  <a:pt x="2475206" y="1383970"/>
                </a:lnTo>
                <a:lnTo>
                  <a:pt x="2437344" y="1408014"/>
                </a:lnTo>
                <a:lnTo>
                  <a:pt x="2397915" y="1431167"/>
                </a:lnTo>
                <a:lnTo>
                  <a:pt x="2356968" y="1453400"/>
                </a:lnTo>
                <a:lnTo>
                  <a:pt x="2314551" y="1474683"/>
                </a:lnTo>
                <a:lnTo>
                  <a:pt x="2270715" y="1494988"/>
                </a:lnTo>
                <a:lnTo>
                  <a:pt x="2225508" y="1514286"/>
                </a:lnTo>
                <a:lnTo>
                  <a:pt x="2178980" y="1532549"/>
                </a:lnTo>
                <a:lnTo>
                  <a:pt x="2131179" y="1549746"/>
                </a:lnTo>
                <a:lnTo>
                  <a:pt x="2082155" y="1565850"/>
                </a:lnTo>
                <a:lnTo>
                  <a:pt x="2031957" y="1580832"/>
                </a:lnTo>
                <a:lnTo>
                  <a:pt x="1980634" y="1594662"/>
                </a:lnTo>
                <a:lnTo>
                  <a:pt x="1928235" y="1607312"/>
                </a:lnTo>
                <a:lnTo>
                  <a:pt x="1874810" y="1618753"/>
                </a:lnTo>
                <a:lnTo>
                  <a:pt x="1820407" y="1628957"/>
                </a:lnTo>
                <a:lnTo>
                  <a:pt x="1765076" y="1637893"/>
                </a:lnTo>
                <a:lnTo>
                  <a:pt x="1708865" y="1645534"/>
                </a:lnTo>
                <a:lnTo>
                  <a:pt x="1651825" y="1651850"/>
                </a:lnTo>
                <a:lnTo>
                  <a:pt x="1594004" y="1656813"/>
                </a:lnTo>
                <a:lnTo>
                  <a:pt x="1535451" y="1660394"/>
                </a:lnTo>
                <a:lnTo>
                  <a:pt x="1476216" y="1662563"/>
                </a:lnTo>
                <a:lnTo>
                  <a:pt x="1416348" y="1663293"/>
                </a:lnTo>
                <a:lnTo>
                  <a:pt x="1356476" y="1662563"/>
                </a:lnTo>
                <a:lnTo>
                  <a:pt x="1297237" y="1660394"/>
                </a:lnTo>
                <a:lnTo>
                  <a:pt x="1238681" y="1656813"/>
                </a:lnTo>
                <a:lnTo>
                  <a:pt x="1180857" y="1651850"/>
                </a:lnTo>
                <a:lnTo>
                  <a:pt x="1123814" y="1645534"/>
                </a:lnTo>
                <a:lnTo>
                  <a:pt x="1067601" y="1637893"/>
                </a:lnTo>
                <a:lnTo>
                  <a:pt x="1012267" y="1628957"/>
                </a:lnTo>
                <a:lnTo>
                  <a:pt x="957862" y="1618753"/>
                </a:lnTo>
                <a:lnTo>
                  <a:pt x="904434" y="1607312"/>
                </a:lnTo>
                <a:lnTo>
                  <a:pt x="852033" y="1594662"/>
                </a:lnTo>
                <a:lnTo>
                  <a:pt x="800708" y="1580832"/>
                </a:lnTo>
                <a:lnTo>
                  <a:pt x="750508" y="1565850"/>
                </a:lnTo>
                <a:lnTo>
                  <a:pt x="701483" y="1549746"/>
                </a:lnTo>
                <a:lnTo>
                  <a:pt x="653680" y="1532549"/>
                </a:lnTo>
                <a:lnTo>
                  <a:pt x="607151" y="1514286"/>
                </a:lnTo>
                <a:lnTo>
                  <a:pt x="561943" y="1494988"/>
                </a:lnTo>
                <a:lnTo>
                  <a:pt x="518105" y="1474683"/>
                </a:lnTo>
                <a:lnTo>
                  <a:pt x="475688" y="1453400"/>
                </a:lnTo>
                <a:lnTo>
                  <a:pt x="434740" y="1431167"/>
                </a:lnTo>
                <a:lnTo>
                  <a:pt x="395310" y="1408014"/>
                </a:lnTo>
                <a:lnTo>
                  <a:pt x="357448" y="1383970"/>
                </a:lnTo>
                <a:lnTo>
                  <a:pt x="321202" y="1359063"/>
                </a:lnTo>
                <a:lnTo>
                  <a:pt x="286622" y="1333322"/>
                </a:lnTo>
                <a:lnTo>
                  <a:pt x="253758" y="1306777"/>
                </a:lnTo>
                <a:lnTo>
                  <a:pt x="222657" y="1279455"/>
                </a:lnTo>
                <a:lnTo>
                  <a:pt x="193369" y="1251386"/>
                </a:lnTo>
                <a:lnTo>
                  <a:pt x="165944" y="1222599"/>
                </a:lnTo>
                <a:lnTo>
                  <a:pt x="140430" y="1193122"/>
                </a:lnTo>
                <a:lnTo>
                  <a:pt x="116877" y="1162985"/>
                </a:lnTo>
                <a:lnTo>
                  <a:pt x="75850" y="1100845"/>
                </a:lnTo>
                <a:lnTo>
                  <a:pt x="43255" y="1036408"/>
                </a:lnTo>
                <a:lnTo>
                  <a:pt x="19486" y="969907"/>
                </a:lnTo>
                <a:lnTo>
                  <a:pt x="4937" y="901572"/>
                </a:lnTo>
                <a:lnTo>
                  <a:pt x="0" y="831634"/>
                </a:lnTo>
                <a:close/>
              </a:path>
            </a:pathLst>
          </a:custGeom>
          <a:ln w="26424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380123" y="4225925"/>
            <a:ext cx="591185" cy="949325"/>
          </a:xfrm>
          <a:custGeom>
            <a:avLst/>
            <a:gdLst/>
            <a:ahLst/>
            <a:cxnLst/>
            <a:rect l="l" t="t" r="r" b="b"/>
            <a:pathLst>
              <a:path w="591185" h="949325">
                <a:moveTo>
                  <a:pt x="227431" y="0"/>
                </a:moveTo>
                <a:lnTo>
                  <a:pt x="0" y="83566"/>
                </a:lnTo>
                <a:lnTo>
                  <a:pt x="249999" y="763651"/>
                </a:lnTo>
                <a:lnTo>
                  <a:pt x="136283" y="805561"/>
                </a:lnTo>
                <a:lnTo>
                  <a:pt x="447319" y="949325"/>
                </a:lnTo>
                <a:lnTo>
                  <a:pt x="571825" y="680085"/>
                </a:lnTo>
                <a:lnTo>
                  <a:pt x="477431" y="680085"/>
                </a:lnTo>
                <a:lnTo>
                  <a:pt x="227431" y="0"/>
                </a:lnTo>
                <a:close/>
              </a:path>
              <a:path w="591185" h="949325">
                <a:moveTo>
                  <a:pt x="591146" y="638301"/>
                </a:moveTo>
                <a:lnTo>
                  <a:pt x="477431" y="680085"/>
                </a:lnTo>
                <a:lnTo>
                  <a:pt x="571825" y="680085"/>
                </a:lnTo>
                <a:lnTo>
                  <a:pt x="591146" y="638301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380123" y="4225925"/>
            <a:ext cx="591185" cy="949325"/>
          </a:xfrm>
          <a:custGeom>
            <a:avLst/>
            <a:gdLst/>
            <a:ahLst/>
            <a:cxnLst/>
            <a:rect l="l" t="t" r="r" b="b"/>
            <a:pathLst>
              <a:path w="591185" h="949325">
                <a:moveTo>
                  <a:pt x="136283" y="805561"/>
                </a:moveTo>
                <a:lnTo>
                  <a:pt x="249999" y="763651"/>
                </a:lnTo>
                <a:lnTo>
                  <a:pt x="0" y="83566"/>
                </a:lnTo>
                <a:lnTo>
                  <a:pt x="227431" y="0"/>
                </a:lnTo>
                <a:lnTo>
                  <a:pt x="477431" y="680085"/>
                </a:lnTo>
                <a:lnTo>
                  <a:pt x="591146" y="638301"/>
                </a:lnTo>
                <a:lnTo>
                  <a:pt x="447319" y="949325"/>
                </a:lnTo>
                <a:lnTo>
                  <a:pt x="136283" y="805561"/>
                </a:lnTo>
                <a:close/>
              </a:path>
            </a:pathLst>
          </a:custGeom>
          <a:ln w="26424">
            <a:solidFill>
              <a:srgbClr val="88A3A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7773923" y="0"/>
            <a:ext cx="1370076" cy="13060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609600" y="2590800"/>
            <a:ext cx="7315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400" dirty="0" smtClean="0">
                <a:solidFill>
                  <a:srgbClr val="FF0000"/>
                </a:solidFill>
              </a:rPr>
              <a:t>Köszönöm a figyelmüket</a:t>
            </a:r>
            <a:r>
              <a:rPr lang="hu-HU" sz="4000" dirty="0" smtClean="0">
                <a:solidFill>
                  <a:srgbClr val="FF0000"/>
                </a:solidFill>
              </a:rPr>
              <a:t>!</a:t>
            </a:r>
            <a:endParaRPr lang="hu-HU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83199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312</TotalTime>
  <Words>131</Words>
  <Application>Microsoft Office PowerPoint</Application>
  <PresentationFormat>Diavetítés a képernyőre (4:3 oldalarány)</PresentationFormat>
  <Paragraphs>56</Paragraphs>
  <Slides>7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Office Theme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kovacsr</dc:creator>
  <cp:lastModifiedBy>Tanterem</cp:lastModifiedBy>
  <cp:revision>27</cp:revision>
  <dcterms:created xsi:type="dcterms:W3CDTF">2019-03-29T04:39:17Z</dcterms:created>
  <dcterms:modified xsi:type="dcterms:W3CDTF">2019-11-11T10:33:59Z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2017-04-03T00:00:00Z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2019-03-29T00:00:00Z</vt:filetime>
  </property>
</Properties>
</file>